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7E8AE9-F02F-43E7-85A3-F2E9B704218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441DF2-ACBB-44B8-A372-514F92FCC45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285752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Способы хранения сельскохозяйственных машин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Закрытый способ хранения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Положительная сторона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Отрицательная сторона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Машины защищены от  дождя, снега, жары, мороза</a:t>
            </a:r>
          </a:p>
          <a:p>
            <a:r>
              <a:rPr lang="ru-RU" dirty="0" smtClean="0"/>
              <a:t>Техническое обслуживание можно проводить не зависимо от погоды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Сельскохозяйственные машины ставят только определенное количество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selhoztehnika-seyalka-JOHN-DEERE-7000-24-ryadnaya--1_big--08091821190109856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357694"/>
            <a:ext cx="3786214" cy="2371716"/>
          </a:xfrm>
          <a:prstGeom prst="rect">
            <a:avLst/>
          </a:prstGeom>
        </p:spPr>
      </p:pic>
      <p:pic>
        <p:nvPicPr>
          <p:cNvPr id="8" name="Рисунок 7" descr="92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4286256"/>
            <a:ext cx="3714776" cy="2409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43240" y="1214422"/>
            <a:ext cx="3500462" cy="128588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Виды  сельскохозяйственных машин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785918" y="2500306"/>
            <a:ext cx="135732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86182" y="3857628"/>
            <a:ext cx="2071702" cy="10001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Посевные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3786190"/>
            <a:ext cx="2071702" cy="10001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уборки урожая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3857628"/>
            <a:ext cx="2071702" cy="10001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Почвообрабатывающие</a:t>
            </a:r>
            <a:endParaRPr lang="ru-RU" sz="2000" dirty="0"/>
          </a:p>
        </p:txBody>
      </p:sp>
      <p:cxnSp>
        <p:nvCxnSpPr>
          <p:cNvPr id="14" name="Прямая со стрелкой 13"/>
          <p:cNvCxnSpPr>
            <a:stCxn id="6" idx="2"/>
            <a:endCxn id="10" idx="0"/>
          </p:cNvCxnSpPr>
          <p:nvPr/>
        </p:nvCxnSpPr>
        <p:spPr>
          <a:xfrm rot="5400000">
            <a:off x="4179091" y="3143248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393669" y="2678901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Рисунок 8" descr="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929198"/>
            <a:ext cx="2571768" cy="1785950"/>
          </a:xfrm>
          <a:prstGeom prst="rect">
            <a:avLst/>
          </a:prstGeom>
        </p:spPr>
      </p:pic>
      <p:pic>
        <p:nvPicPr>
          <p:cNvPr id="13" name="Рисунок 12" descr="посев озимы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929198"/>
            <a:ext cx="2643206" cy="1781164"/>
          </a:xfrm>
          <a:prstGeom prst="rect">
            <a:avLst/>
          </a:prstGeom>
        </p:spPr>
      </p:pic>
      <p:pic>
        <p:nvPicPr>
          <p:cNvPr id="17" name="Рисунок 16" descr="1251198901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929198"/>
            <a:ext cx="2714644" cy="178595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Машинный двор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000232" y="1785926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43570" y="1785926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720" y="2857496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Гаражи и специальные сооружения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643570" y="2857496"/>
            <a:ext cx="2928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П</a:t>
            </a:r>
            <a:r>
              <a:rPr lang="ru-RU" sz="4000" dirty="0" smtClean="0"/>
              <a:t>лощадки</a:t>
            </a:r>
            <a:endParaRPr lang="ru-RU" sz="4000" dirty="0"/>
          </a:p>
        </p:txBody>
      </p:sp>
      <p:pic>
        <p:nvPicPr>
          <p:cNvPr id="8" name="Рисунок 7" descr="61948260_2---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572008"/>
            <a:ext cx="3143272" cy="2165026"/>
          </a:xfrm>
          <a:prstGeom prst="rect">
            <a:avLst/>
          </a:prstGeom>
        </p:spPr>
      </p:pic>
      <p:pic>
        <p:nvPicPr>
          <p:cNvPr id="9" name="Рисунок 8" descr="6e93826e136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500570"/>
            <a:ext cx="3429024" cy="221457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85794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Машинный двор – это </a:t>
            </a:r>
            <a:r>
              <a:rPr lang="ru-RU" sz="4400" dirty="0" smtClean="0"/>
              <a:t>специальные сооружения </a:t>
            </a:r>
            <a:r>
              <a:rPr lang="ru-RU" sz="4400" dirty="0" smtClean="0"/>
              <a:t>и площадки, предназначенные   для технического обслуживания и хранения сельскохозяйственных машин.</a:t>
            </a:r>
            <a:endParaRPr lang="ru-RU" sz="4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857232"/>
            <a:ext cx="471490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Способы хранения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857496"/>
            <a:ext cx="285752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открытый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2857496"/>
            <a:ext cx="292895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закрытый</a:t>
            </a:r>
            <a:endParaRPr lang="ru-RU" sz="4400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3143240" y="2571744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500561" y="2571743"/>
            <a:ext cx="1285886" cy="5715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Рисунок 8" descr="garaze5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418" y="4357694"/>
            <a:ext cx="2928958" cy="2293611"/>
          </a:xfrm>
          <a:prstGeom prst="rect">
            <a:avLst/>
          </a:prstGeom>
        </p:spPr>
      </p:pic>
      <p:pic>
        <p:nvPicPr>
          <p:cNvPr id="10" name="Рисунок 9" descr="125983714179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286256"/>
            <a:ext cx="2928958" cy="2357454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71736" y="500042"/>
            <a:ext cx="45005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О</a:t>
            </a:r>
            <a:r>
              <a:rPr lang="ru-RU" sz="4800" dirty="0" smtClean="0"/>
              <a:t>ткрытый</a:t>
            </a:r>
            <a:endParaRPr lang="ru-RU" sz="4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214414" y="1071546"/>
            <a:ext cx="1500198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2844" y="2714620"/>
            <a:ext cx="33656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Асфальтированная </a:t>
            </a:r>
          </a:p>
          <a:p>
            <a:r>
              <a:rPr lang="ru-RU" sz="2800" dirty="0" smtClean="0"/>
              <a:t>площадка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3714752"/>
            <a:ext cx="2584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О</a:t>
            </a:r>
            <a:r>
              <a:rPr lang="ru-RU" sz="3600" dirty="0" smtClean="0"/>
              <a:t>свещение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786314" y="3714752"/>
            <a:ext cx="288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Ограждение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86446" y="2643182"/>
            <a:ext cx="3080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Железобетонные </a:t>
            </a:r>
          </a:p>
          <a:p>
            <a:r>
              <a:rPr lang="ru-RU" sz="2800" dirty="0" smtClean="0"/>
              <a:t>тумбы</a:t>
            </a:r>
            <a:endParaRPr lang="ru-RU" sz="2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2893207" y="2750339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786314" y="2857496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6"/>
          </p:cNvCxnSpPr>
          <p:nvPr/>
        </p:nvCxnSpPr>
        <p:spPr>
          <a:xfrm>
            <a:off x="7072330" y="1500174"/>
            <a:ext cx="928694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Рисунок 15" descr="125983714179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429132"/>
            <a:ext cx="4059359" cy="2214578"/>
          </a:xfrm>
          <a:prstGeom prst="rect">
            <a:avLst/>
          </a:prstGeom>
        </p:spPr>
      </p:pic>
      <p:pic>
        <p:nvPicPr>
          <p:cNvPr id="20" name="Рисунок 19" descr="selhoztehnika-kultivator-kps-4-usilenny--1--10081919021443150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500570"/>
            <a:ext cx="3643338" cy="214314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00298" y="357166"/>
            <a:ext cx="4357718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Закрытый </a:t>
            </a:r>
            <a:endParaRPr lang="ru-RU" sz="4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785918" y="2143116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322231" y="2178835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000372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Г</a:t>
            </a:r>
            <a:r>
              <a:rPr lang="ru-RU" sz="4000" dirty="0" smtClean="0"/>
              <a:t>аражи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62" y="3071810"/>
            <a:ext cx="4487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Специальные сооружения</a:t>
            </a:r>
            <a:endParaRPr lang="ru-RU" sz="2800" dirty="0"/>
          </a:p>
        </p:txBody>
      </p:sp>
      <p:pic>
        <p:nvPicPr>
          <p:cNvPr id="9" name="Рисунок 8" descr="61948260_2---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786190"/>
            <a:ext cx="3714776" cy="2571768"/>
          </a:xfrm>
          <a:prstGeom prst="rect">
            <a:avLst/>
          </a:prstGeom>
        </p:spPr>
      </p:pic>
      <p:pic>
        <p:nvPicPr>
          <p:cNvPr id="10" name="Рисунок 9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857628"/>
            <a:ext cx="3714776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олна 2"/>
          <p:cNvSpPr/>
          <p:nvPr/>
        </p:nvSpPr>
        <p:spPr>
          <a:xfrm>
            <a:off x="214282" y="571480"/>
            <a:ext cx="4357718" cy="5643602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Машинный двор - это</a:t>
            </a:r>
            <a:endParaRPr lang="ru-RU" sz="32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857752" y="1214422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857752" y="2357430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786314" y="3714752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857752" y="5143512"/>
            <a:ext cx="7858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86446" y="4643446"/>
            <a:ext cx="278608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сооружения и площадки, предназначенные для технического обслуживания и хранения сельскохозяйственных машин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86446" y="642918"/>
            <a:ext cx="285752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сооружения для хранения сельскохозяйственных культур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86446" y="2214554"/>
            <a:ext cx="300039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Сооружения  для хранения автомобилей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86446" y="3357562"/>
            <a:ext cx="321471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Площадки предназначенные для хранения тракторных прицепов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Открытый способ хранения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Положительная сторона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Отрицательная сторона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Можно поставить большее количество сельскохозяйственных машин, чем при закрытом способе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Машины не защищены от дождя, снега, жары, мороза</a:t>
            </a:r>
          </a:p>
          <a:p>
            <a:r>
              <a:rPr lang="ru-RU" dirty="0" smtClean="0"/>
              <a:t>Техническое обслуживание не осуществляются при непогоде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 smtClean="0"/>
          </a:p>
        </p:txBody>
      </p:sp>
      <p:pic>
        <p:nvPicPr>
          <p:cNvPr id="7" name="Рисунок 6" descr="6e93826e13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14818"/>
            <a:ext cx="3500462" cy="2357454"/>
          </a:xfrm>
          <a:prstGeom prst="rect">
            <a:avLst/>
          </a:prstGeom>
        </p:spPr>
      </p:pic>
      <p:pic>
        <p:nvPicPr>
          <p:cNvPr id="8" name="Рисунок 7" descr="a3be5a0609b61f3e0872c4e0f6890b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4214818"/>
            <a:ext cx="3714776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150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Способы хранения сельскохозяйственных машин</vt:lpstr>
      <vt:lpstr>Слайд 2</vt:lpstr>
      <vt:lpstr>Машинный двор</vt:lpstr>
      <vt:lpstr>Слайд 4</vt:lpstr>
      <vt:lpstr>Слайд 5</vt:lpstr>
      <vt:lpstr>Слайд 6</vt:lpstr>
      <vt:lpstr>Слайд 7</vt:lpstr>
      <vt:lpstr>Слайд 8</vt:lpstr>
      <vt:lpstr>Открытый способ хранения</vt:lpstr>
      <vt:lpstr>Закрытый способ хранения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хранения сельскохозяйственных машин</dc:title>
  <dc:creator>Admin</dc:creator>
  <cp:lastModifiedBy>Admin</cp:lastModifiedBy>
  <cp:revision>23</cp:revision>
  <dcterms:created xsi:type="dcterms:W3CDTF">2011-02-15T13:05:05Z</dcterms:created>
  <dcterms:modified xsi:type="dcterms:W3CDTF">2011-02-20T16:02:13Z</dcterms:modified>
</cp:coreProperties>
</file>