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theme/themeOverride1.xml" ContentType="application/vnd.openxmlformats-officedocument.themeOverride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279" r:id="rId2"/>
    <p:sldId id="282" r:id="rId3"/>
    <p:sldId id="283" r:id="rId4"/>
    <p:sldId id="297" r:id="rId5"/>
    <p:sldId id="278" r:id="rId6"/>
    <p:sldId id="300" r:id="rId7"/>
    <p:sldId id="299" r:id="rId8"/>
    <p:sldId id="260" r:id="rId9"/>
    <p:sldId id="274" r:id="rId10"/>
    <p:sldId id="302" r:id="rId11"/>
    <p:sldId id="305" r:id="rId12"/>
    <p:sldId id="306" r:id="rId13"/>
    <p:sldId id="307" r:id="rId14"/>
    <p:sldId id="284" r:id="rId15"/>
    <p:sldId id="264" r:id="rId16"/>
    <p:sldId id="309" r:id="rId17"/>
    <p:sldId id="287" r:id="rId18"/>
    <p:sldId id="281" r:id="rId19"/>
    <p:sldId id="286" r:id="rId20"/>
    <p:sldId id="268" r:id="rId21"/>
    <p:sldId id="311" r:id="rId22"/>
    <p:sldId id="312" r:id="rId23"/>
    <p:sldId id="258" r:id="rId24"/>
    <p:sldId id="295" r:id="rId25"/>
    <p:sldId id="313" r:id="rId26"/>
    <p:sldId id="314" r:id="rId27"/>
    <p:sldId id="275" r:id="rId28"/>
    <p:sldId id="322" r:id="rId29"/>
    <p:sldId id="317" r:id="rId30"/>
    <p:sldId id="293" r:id="rId31"/>
    <p:sldId id="320" r:id="rId32"/>
    <p:sldId id="321" r:id="rId33"/>
    <p:sldId id="323" r:id="rId3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</p:showPr>
  <p:clrMru>
    <a:srgbClr val="FFFFCC"/>
    <a:srgbClr val="FF33CC"/>
    <a:srgbClr val="000066"/>
    <a:srgbClr val="0000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50" d="100"/>
          <a:sy n="50" d="100"/>
        </p:scale>
        <p:origin x="-1956" y="-48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56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253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253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0568D923-6E1B-4AA0-8452-674E34E1E4C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458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2151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151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4F066F6E-49F1-4372-8323-092406340F5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5603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25604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E856585-DA97-4CF4-A237-321E033651AA}" type="slidenum">
              <a:rPr lang="ru-RU" smtClean="0"/>
              <a:pPr/>
              <a:t>1</a:t>
            </a:fld>
            <a:endParaRPr lang="ru-RU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0196285-A19B-493B-9907-A2992D48F2FD}" type="slidenum">
              <a:rPr lang="ru-RU" smtClean="0"/>
              <a:pPr/>
              <a:t>13</a:t>
            </a:fld>
            <a:endParaRPr lang="ru-RU" smtClean="0"/>
          </a:p>
        </p:txBody>
      </p:sp>
      <p:sp>
        <p:nvSpPr>
          <p:cNvPr id="358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231503D-FCDF-4975-AFE5-C11B5623539E}" type="slidenum">
              <a:rPr lang="ru-RU" smtClean="0"/>
              <a:pPr/>
              <a:t>15</a:t>
            </a:fld>
            <a:endParaRPr lang="ru-RU" smtClean="0"/>
          </a:p>
        </p:txBody>
      </p:sp>
      <p:sp>
        <p:nvSpPr>
          <p:cNvPr id="348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dirty="0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791BB9F-40D7-4F97-AD47-AA0FDDD439CE}" type="slidenum">
              <a:rPr lang="ru-RU" smtClean="0"/>
              <a:pPr/>
              <a:t>16</a:t>
            </a:fld>
            <a:endParaRPr lang="ru-RU" smtClean="0"/>
          </a:p>
        </p:txBody>
      </p:sp>
      <p:sp>
        <p:nvSpPr>
          <p:cNvPr id="378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D9EC8C3-41F7-4191-A110-7898756F8809}" type="slidenum">
              <a:rPr lang="ru-RU" smtClean="0"/>
              <a:pPr/>
              <a:t>20</a:t>
            </a:fld>
            <a:endParaRPr lang="ru-RU" smtClean="0"/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1CB44E3-106C-4940-B51F-225FCC24D325}" type="slidenum">
              <a:rPr lang="ru-RU" smtClean="0"/>
              <a:pPr/>
              <a:t>21</a:t>
            </a:fld>
            <a:endParaRPr lang="ru-RU" smtClean="0"/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19F5C21-30FC-4B63-B59D-FF47805E304C}" type="slidenum">
              <a:rPr lang="ru-RU" smtClean="0"/>
              <a:pPr/>
              <a:t>22</a:t>
            </a:fld>
            <a:endParaRPr lang="ru-RU" smtClean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B131A53-299E-47ED-9576-40D2290BADF2}" type="slidenum">
              <a:rPr lang="ru-RU" smtClean="0"/>
              <a:pPr/>
              <a:t>23</a:t>
            </a:fld>
            <a:endParaRPr lang="ru-RU" smtClean="0"/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D9A3437-5BF7-43DA-B26C-E0F1DA4357A2}" type="slidenum">
              <a:rPr lang="ru-RU" smtClean="0"/>
              <a:pPr/>
              <a:t>24</a:t>
            </a:fld>
            <a:endParaRPr lang="ru-RU" smtClean="0"/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8530D1D-94C3-416C-9001-F8D2C1FCAFCD}" type="slidenum">
              <a:rPr lang="ru-RU" smtClean="0"/>
              <a:pPr/>
              <a:t>4</a:t>
            </a:fld>
            <a:endParaRPr lang="ru-RU" smtClean="0"/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0037F59-2C2B-4B35-844B-5C8F608B6108}" type="slidenum">
              <a:rPr lang="ru-RU" smtClean="0"/>
              <a:pPr/>
              <a:t>6</a:t>
            </a:fld>
            <a:endParaRPr lang="ru-RU" smtClean="0"/>
          </a:p>
        </p:txBody>
      </p:sp>
      <p:sp>
        <p:nvSpPr>
          <p:cNvPr id="29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7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770AB85-9220-40E4-B0E6-69C2828067CE}" type="slidenum">
              <a:rPr lang="ru-RU" smtClean="0"/>
              <a:pPr/>
              <a:t>7</a:t>
            </a:fld>
            <a:endParaRPr lang="ru-RU" smtClean="0"/>
          </a:p>
        </p:txBody>
      </p:sp>
      <p:sp>
        <p:nvSpPr>
          <p:cNvPr id="286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925C684-4D9D-4D0C-BCB0-583764480197}" type="slidenum">
              <a:rPr lang="ru-RU" smtClean="0"/>
              <a:pPr/>
              <a:t>8</a:t>
            </a:fld>
            <a:endParaRPr lang="ru-RU" smtClean="0"/>
          </a:p>
        </p:txBody>
      </p:sp>
      <p:sp>
        <p:nvSpPr>
          <p:cNvPr id="29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7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55FD8E7-6121-4C21-A366-9E381336E0C5}" type="slidenum">
              <a:rPr lang="ru-RU" smtClean="0"/>
              <a:pPr/>
              <a:t>9</a:t>
            </a:fld>
            <a:endParaRPr lang="ru-RU" smtClean="0"/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5BAB3DB-1AD2-4215-88C8-AEBA1807C483}" type="slidenum">
              <a:rPr lang="ru-RU" smtClean="0"/>
              <a:pPr/>
              <a:t>10</a:t>
            </a:fld>
            <a:endParaRPr lang="ru-RU" smtClean="0"/>
          </a:p>
        </p:txBody>
      </p:sp>
      <p:sp>
        <p:nvSpPr>
          <p:cNvPr id="317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7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26FD8CF-BCC1-476E-9CA9-BBDB113CEF02}" type="slidenum">
              <a:rPr lang="ru-RU" smtClean="0"/>
              <a:pPr/>
              <a:t>11</a:t>
            </a:fld>
            <a:endParaRPr lang="ru-RU" smtClean="0"/>
          </a:p>
        </p:txBody>
      </p:sp>
      <p:sp>
        <p:nvSpPr>
          <p:cNvPr id="33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BE158B7-DE89-4834-9B51-24982F42F7C6}" type="slidenum">
              <a:rPr lang="ru-RU" smtClean="0"/>
              <a:pPr/>
              <a:t>12</a:t>
            </a:fld>
            <a:endParaRPr lang="ru-RU" smtClean="0"/>
          </a:p>
        </p:txBody>
      </p:sp>
      <p:sp>
        <p:nvSpPr>
          <p:cNvPr id="348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51F71B-1102-4203-96BF-F3A81838CD5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ipe dir="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9FEA2E-DCC6-4B3B-AD50-982754FB287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ipe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BCF2E0-0FF2-46D9-B5CF-6F5F2FBFDB1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ipe dir="d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CDC93D-FA3F-40E4-83D5-515B4C6330C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ipe dir="d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Заголовок и два объекта над текс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half" idx="3"/>
          </p:nvPr>
        </p:nvSpPr>
        <p:spPr>
          <a:xfrm>
            <a:off x="457200" y="3938588"/>
            <a:ext cx="8229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D80A621-642D-44B0-91D6-8ED6DE00F10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ipe dir="d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 preserve="1">
  <p:cSld name="Заголовок и текст над объек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8229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3938588"/>
            <a:ext cx="8229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73928E-2C5D-4C4A-A0C3-C4E4BE120B4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ipe dir="d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Tx">
  <p:cSld name="Заголовок, два объекта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57200" y="3938588"/>
            <a:ext cx="3657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half" idx="3"/>
          </p:nvPr>
        </p:nvSpPr>
        <p:spPr>
          <a:xfrm>
            <a:off x="4267200" y="1600200"/>
            <a:ext cx="3657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457200" y="6421438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634800-C8F7-4A32-8DEE-EDA0CD433C09}" type="datetimeFigureOut">
              <a:rPr lang="ru-RU"/>
              <a:pPr>
                <a:defRPr/>
              </a:pPr>
              <a:t>22.01.2012</a:t>
            </a:fld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124200" y="6421438"/>
            <a:ext cx="2895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8153400" y="6421438"/>
            <a:ext cx="7620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00D0BF-E8BD-4EDD-9A4B-62D08E5E9FC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421438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A60727-476E-410E-B4D3-517A348C1003}" type="datetimeFigureOut">
              <a:rPr lang="ru-RU"/>
              <a:pPr>
                <a:defRPr/>
              </a:pPr>
              <a:t>22.01.2012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421438"/>
            <a:ext cx="2895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153400" y="6421438"/>
            <a:ext cx="7620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F384D4-5456-4390-9F60-C9B1B824161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4775EA-B157-4B1E-9CB4-E854F06269C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ipe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E77A16-D1EC-4EC5-BB20-E33667D8F02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ipe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D06FE5-6CF2-4C7E-96A9-3AA43BA81EE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ipe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A614C4-0666-4A55-ACF1-74E71FB066C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ipe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E88671-E9FD-40F0-9E09-707371BF7AC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ipe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94FEF7-99FC-4364-90B2-48FCB89017C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ipe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2FF2B0-FD24-42CD-9534-7651E3F06A2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ipe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917153-E21C-4786-AC6A-53FC2F4514A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ipe dir="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8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DF810812-0FC0-4482-A62D-F01C4522B1D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4" r:id="rId15"/>
    <p:sldLayoutId id="2147483665" r:id="rId16"/>
  </p:sldLayoutIdLst>
  <p:transition spd="med">
    <p:wipe dir="d"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3" Type="http://schemas.openxmlformats.org/officeDocument/2006/relationships/notesSlide" Target="../notesSlides/notesSlide1.xml"/><Relationship Id="rId7" Type="http://schemas.openxmlformats.org/officeDocument/2006/relationships/hyperlink" Target="http://www.yapfiles.ru/files/22322/sk195.jpg" TargetMode="Externa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4.jpeg"/><Relationship Id="rId11" Type="http://schemas.openxmlformats.org/officeDocument/2006/relationships/image" Target="../media/image7.jpeg"/><Relationship Id="rId5" Type="http://schemas.openxmlformats.org/officeDocument/2006/relationships/image" Target="../media/image3.jpeg"/><Relationship Id="rId10" Type="http://schemas.openxmlformats.org/officeDocument/2006/relationships/image" Target="../media/image6.jpeg"/><Relationship Id="rId4" Type="http://schemas.openxmlformats.org/officeDocument/2006/relationships/image" Target="../media/image2.jpeg"/><Relationship Id="rId9" Type="http://schemas.openxmlformats.org/officeDocument/2006/relationships/hyperlink" Target="http://en.rian.ru/images/15965/08/159650864.jpg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0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37.jpeg"/><Relationship Id="rId4" Type="http://schemas.openxmlformats.org/officeDocument/2006/relationships/hyperlink" Target="http://12121.hostinguk.com/nikplanet18.JPG" TargetMode="Externa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41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genefis-gbr.ru/images/for_articles/Leonov/16.jpg" TargetMode="External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3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47.jpeg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50.jpeg"/><Relationship Id="rId5" Type="http://schemas.openxmlformats.org/officeDocument/2006/relationships/image" Target="../media/image49.jpeg"/><Relationship Id="rId4" Type="http://schemas.openxmlformats.org/officeDocument/2006/relationships/hyperlink" Target="http://newsimg.bbc.co.uk/media/images/45659000/jpg/_45659303_space_effort416.jpg" TargetMode="Externa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osmoworld.ru/spaceencyclopedia/gagarin/g_11_16.jpg" TargetMode="Externa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52.jpeg"/><Relationship Id="rId4" Type="http://schemas.openxmlformats.org/officeDocument/2006/relationships/image" Target="../media/image51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9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hyperlink" Target="http://dniester.ru/sites/default/files/node_images/history/yuri_gagarin1.jpg" TargetMode="External"/><Relationship Id="rId13" Type="http://schemas.openxmlformats.org/officeDocument/2006/relationships/hyperlink" Target="http://epizodsspace.airbase.ru/bibl/gagarin/viju-zeml76/p9.jpg" TargetMode="External"/><Relationship Id="rId18" Type="http://schemas.openxmlformats.org/officeDocument/2006/relationships/hyperlink" Target="http://www.cosmoworld.ru/spaceencyclopedia/gagarin/gagarin_2_26.jpg" TargetMode="External"/><Relationship Id="rId3" Type="http://schemas.openxmlformats.org/officeDocument/2006/relationships/hyperlink" Target="http://ru.wikipedia.org/wiki/%D0%93%D0%B0%D0%B3%D0%B0%D1%80%D0%B8%D0%BD,_%D0%AE%D1%80%D0%B8%D0%B9_%D0%90%D0%BB%D0%B5%D0%BA%D1%81%D0%B5%D0%B5%D0%B2%D0%B8%D1%87" TargetMode="External"/><Relationship Id="rId7" Type="http://schemas.openxmlformats.org/officeDocument/2006/relationships/hyperlink" Target="http://img.lenta.ru/photo/gagarinfoto/1-2082.jpg" TargetMode="External"/><Relationship Id="rId12" Type="http://schemas.openxmlformats.org/officeDocument/2006/relationships/hyperlink" Target="http://www.molomo.ru/img/lse6.jpg" TargetMode="External"/><Relationship Id="rId17" Type="http://schemas.openxmlformats.org/officeDocument/2006/relationships/hyperlink" Target="http://epizodsspace.airbase.ru/bibl/gagarin/viju-zeml76/p25.jpg" TargetMode="External"/><Relationship Id="rId2" Type="http://schemas.openxmlformats.org/officeDocument/2006/relationships/hyperlink" Target="http://weaft.com/documents/stihi-yuri-gagarin-deti-detskie-stihotvorenie-gagarine-poem-child" TargetMode="External"/><Relationship Id="rId16" Type="http://schemas.openxmlformats.org/officeDocument/2006/relationships/hyperlink" Target="http://www.kosmos-memorial.narod.ru/images/p201_105648946.jpg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img15.nnm.ru/d/c/2/4/4/c3721377ea56636b3dd1aea9954.jpg" TargetMode="External"/><Relationship Id="rId11" Type="http://schemas.openxmlformats.org/officeDocument/2006/relationships/hyperlink" Target="http://claudelafleur.qc.ca/images/Gagarin-and-3.jpg" TargetMode="External"/><Relationship Id="rId5" Type="http://schemas.openxmlformats.org/officeDocument/2006/relationships/hyperlink" Target="http://commons.wikimedia.org/wiki/File:House-museum_parents_of_Yuri_Gagarin_1.jpg" TargetMode="External"/><Relationship Id="rId15" Type="http://schemas.openxmlformats.org/officeDocument/2006/relationships/hyperlink" Target="http://900igr.net/datas/astronomija/Klassnye-chasy-o-Gagarine/0006-006-25-oktjabrja-1954-goda-Gagarin-prishjol-v-Saratovskij-aeroklub.jpg" TargetMode="External"/><Relationship Id="rId10" Type="http://schemas.openxmlformats.org/officeDocument/2006/relationships/hyperlink" Target="http://shkola33.m3.ru/img/775219931/gagar6.jpg" TargetMode="External"/><Relationship Id="rId4" Type="http://schemas.openxmlformats.org/officeDocument/2006/relationships/hyperlink" Target="http://commons.wikimedia.org/wiki/File:Yuri_Gagarin_parents_Home.jpg" TargetMode="External"/><Relationship Id="rId9" Type="http://schemas.openxmlformats.org/officeDocument/2006/relationships/hyperlink" Target="http://grandwallpapers.net/photo/planeta-zemlya-vid-iz-kosmosa-1024x768.jpg" TargetMode="External"/><Relationship Id="rId14" Type="http://schemas.openxmlformats.org/officeDocument/2006/relationships/hyperlink" Target="http://img151.imageshack.us/img151/3811/x17431310.jpg" TargetMode="Externa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hyperlink" Target="http://blogs.publico.es/mesadeluz/files/2011/04/gag29d09c29fa66ee07e90e6a706700724b.jpg" TargetMode="External"/><Relationship Id="rId13" Type="http://schemas.openxmlformats.org/officeDocument/2006/relationships/hyperlink" Target="http://commons.wikimedia.org/wiki/File:Zvezda_training_module.jpg" TargetMode="External"/><Relationship Id="rId18" Type="http://schemas.openxmlformats.org/officeDocument/2006/relationships/hyperlink" Target="http://img-fotki.yandex.ru/get/5605/suox.d/0_62a20_841adcf7_XL" TargetMode="External"/><Relationship Id="rId26" Type="http://schemas.openxmlformats.org/officeDocument/2006/relationships/hyperlink" Target="http://www.aif.by/media/k2/items/cache/9c81448e481e3c9a27a849ea2a1fb928_XL.jpg" TargetMode="External"/><Relationship Id="rId3" Type="http://schemas.openxmlformats.org/officeDocument/2006/relationships/hyperlink" Target="http://www.astronaut.ru/as_rusia/vvs/foto/gagarin1.jpg" TargetMode="External"/><Relationship Id="rId21" Type="http://schemas.openxmlformats.org/officeDocument/2006/relationships/hyperlink" Target="http://en.wikipedia.org/wiki/File:Gagarin_statue_london.jpg" TargetMode="External"/><Relationship Id="rId7" Type="http://schemas.openxmlformats.org/officeDocument/2006/relationships/hyperlink" Target="http://commons.wikimedia.org/wiki/File:Yuri_Gagarin_and_Zakaria_Mohieddin_05-02-1962_Cairo_Almaza_Air_Base_Egypt.jpg" TargetMode="External"/><Relationship Id="rId12" Type="http://schemas.openxmlformats.org/officeDocument/2006/relationships/hyperlink" Target="http://www.energia.ru/english/energia/history/gagarin/gagarin-03.shtml" TargetMode="External"/><Relationship Id="rId17" Type="http://schemas.openxmlformats.org/officeDocument/2006/relationships/hyperlink" Target="http://www.nas.gov.ua/Chronicle/Publishers/nov/nov_sftmn/PublishingImages/Gagarin_p2.jpg" TargetMode="External"/><Relationship Id="rId25" Type="http://schemas.openxmlformats.org/officeDocument/2006/relationships/hyperlink" Target="http://gagarin-podpis.narod.ru/Gagarin.file/pamitnik30.jpg" TargetMode="External"/><Relationship Id="rId2" Type="http://schemas.openxmlformats.org/officeDocument/2006/relationships/hyperlink" Target="http://commons.wikimedia.org/wiki/File:GCTC.jpg" TargetMode="External"/><Relationship Id="rId16" Type="http://schemas.openxmlformats.org/officeDocument/2006/relationships/hyperlink" Target="http://www.korolev.info/sites/default/files/images/gagarin_seregin.jpg" TargetMode="External"/><Relationship Id="rId20" Type="http://schemas.openxmlformats.org/officeDocument/2006/relationships/hyperlink" Target="http://commons.wikimedia.org/wiki/File:Cosmonaut_Day_on_Cosmonauts_Alley1.jpg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itogi.ru/7-days/img/774/I-15-EXCLUS-chert-f62_640.jpg" TargetMode="External"/><Relationship Id="rId11" Type="http://schemas.openxmlformats.org/officeDocument/2006/relationships/hyperlink" Target="http://www.energia.ru/english/energia/history/gagarin/gagarin-02.shtml" TargetMode="External"/><Relationship Id="rId24" Type="http://schemas.openxmlformats.org/officeDocument/2006/relationships/hyperlink" Target="http://www.snob.ru/i/indoc/user_8734/910c5cb78b329f2187713c932c8896f1.jpg" TargetMode="External"/><Relationship Id="rId5" Type="http://schemas.openxmlformats.org/officeDocument/2006/relationships/hyperlink" Target="http://spacecrusader.files.wordpress.com/2009/06/noid-y_gagarin02.jpg?w=600&amp;h=418" TargetMode="External"/><Relationship Id="rId15" Type="http://schemas.openxmlformats.org/officeDocument/2006/relationships/hyperlink" Target="http://img11.nnm.ru/8/4/a/d/1/bc1309e3674336680274b0f3289.jpg" TargetMode="External"/><Relationship Id="rId23" Type="http://schemas.openxmlformats.org/officeDocument/2006/relationships/hyperlink" Target="http://upload.wikimedia.org/wikipedia/commons/5/53/Jsc2007e046435.jpg" TargetMode="External"/><Relationship Id="rId10" Type="http://schemas.openxmlformats.org/officeDocument/2006/relationships/hyperlink" Target="http://www.energia.ru/english/energia/history/gagarin/gagarin-01.shtml" TargetMode="External"/><Relationship Id="rId19" Type="http://schemas.openxmlformats.org/officeDocument/2006/relationships/hyperlink" Target="http://commons.wikimedia.org/wiki/File:Dmitry_Medvedev_31_July_2008-1.jpg" TargetMode="External"/><Relationship Id="rId4" Type="http://schemas.openxmlformats.org/officeDocument/2006/relationships/hyperlink" Target="http://topwar.ru/uploads/posts/2011-03/thumbs/1301210797_gagarin_070412.jpg" TargetMode="External"/><Relationship Id="rId9" Type="http://schemas.openxmlformats.org/officeDocument/2006/relationships/hyperlink" Target="http://commons.wikimedia.org/wiki/File:Gagarin_visits_the_Egyptian_pyramids_1962_b.jpg" TargetMode="External"/><Relationship Id="rId14" Type="http://schemas.openxmlformats.org/officeDocument/2006/relationships/hyperlink" Target="http://i033.radikal.ru/1104/3e/20d95be2fc31.jpg" TargetMode="External"/><Relationship Id="rId22" Type="http://schemas.openxmlformats.org/officeDocument/2006/relationships/hyperlink" Target="http://ru.wikipedia.org/wiki/%D0%A4%D0%B0%D0%B9%D0%BB:Gagarin_(Star_City).jpg" TargetMode="External"/><Relationship Id="rId27" Type="http://schemas.openxmlformats.org/officeDocument/2006/relationships/hyperlink" Target="http://nowokopylowo.ucoz.ru/_nw/0/38879532.jpg" TargetMode="Externa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457200" y="579438"/>
            <a:ext cx="8229600" cy="1143000"/>
          </a:xfrm>
        </p:spPr>
        <p:txBody>
          <a:bodyPr/>
          <a:lstStyle/>
          <a:p>
            <a:pPr eaLnBrk="1" hangingPunct="1"/>
            <a:r>
              <a:rPr lang="ru-RU" smtClean="0"/>
              <a:t>	</a:t>
            </a:r>
          </a:p>
        </p:txBody>
      </p:sp>
      <p:sp>
        <p:nvSpPr>
          <p:cNvPr id="2051" name="Rectangle 13"/>
          <p:cNvSpPr>
            <a:spLocks noGrp="1" noChangeArrowheads="1"/>
          </p:cNvSpPr>
          <p:nvPr>
            <p:ph type="subTitle" idx="1"/>
          </p:nvPr>
        </p:nvSpPr>
        <p:spPr>
          <a:xfrm>
            <a:off x="3000375" y="6143625"/>
            <a:ext cx="2519363" cy="288925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ru-RU" sz="900" smtClean="0"/>
              <a:t>    </a:t>
            </a:r>
            <a:endParaRPr lang="ru-RU" sz="2400" b="1" smtClean="0"/>
          </a:p>
        </p:txBody>
      </p:sp>
      <p:sp>
        <p:nvSpPr>
          <p:cNvPr id="2052" name="Text Box 10"/>
          <p:cNvSpPr txBox="1">
            <a:spLocks noChangeArrowheads="1"/>
          </p:cNvSpPr>
          <p:nvPr/>
        </p:nvSpPr>
        <p:spPr bwMode="auto">
          <a:xfrm>
            <a:off x="1714500" y="0"/>
            <a:ext cx="446563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 sz="2000"/>
          </a:p>
        </p:txBody>
      </p:sp>
      <p:pic>
        <p:nvPicPr>
          <p:cNvPr id="2053" name="Picture 20" descr="Ю.А. Гагарин&#10;Москва, 1963 г. РГАНТД 1-2082цв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858000" y="1500188"/>
            <a:ext cx="2000250" cy="2867025"/>
          </a:xfrm>
          <a:prstGeom prst="rect">
            <a:avLst/>
          </a:prstGeom>
          <a:noFill/>
          <a:ln w="38100">
            <a:gradFill flip="none" rotWithShape="1"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18900000" scaled="1"/>
              <a:tileRect/>
            </a:gradFill>
            <a:miter lim="800000"/>
            <a:headEnd/>
            <a:tailEnd/>
          </a:ln>
        </p:spPr>
      </p:pic>
      <p:pic>
        <p:nvPicPr>
          <p:cNvPr id="2054" name="Picture 21" descr="Ю.А. Гагарин во время парашютной подготовки г. Киржач, [1960] РГАНТД 0-5476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143250" y="2286000"/>
            <a:ext cx="2884488" cy="2000250"/>
          </a:xfrm>
          <a:prstGeom prst="rect">
            <a:avLst/>
          </a:prstGeom>
          <a:noFill/>
          <a:ln w="38100">
            <a:gradFill flip="none" rotWithShape="1"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18900000" scaled="1"/>
              <a:tileRect/>
            </a:gradFill>
            <a:miter lim="800000"/>
            <a:headEnd/>
            <a:tailEnd/>
          </a:ln>
        </p:spPr>
      </p:pic>
      <p:pic>
        <p:nvPicPr>
          <p:cNvPr id="2055" name="Picture 23" descr="Ю.А. Гагарин 1961 г. РГАНТД Ф. 3 оп. 23 д. 1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214313" y="1428750"/>
            <a:ext cx="2463800" cy="2938463"/>
          </a:xfrm>
          <a:prstGeom prst="rect">
            <a:avLst/>
          </a:prstGeom>
          <a:noFill/>
          <a:ln w="38100">
            <a:gradFill flip="none" rotWithShape="1"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18900000" scaled="1"/>
              <a:tileRect/>
            </a:gradFill>
            <a:miter lim="800000"/>
            <a:headEnd/>
            <a:tailEnd/>
          </a:ln>
        </p:spPr>
      </p:pic>
      <p:pic>
        <p:nvPicPr>
          <p:cNvPr id="2056" name="Picture 2" descr="Картинка 53 из 595">
            <a:hlinkClick r:id="rId7"/>
          </p:cNvPr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214313" y="4429125"/>
            <a:ext cx="2828925" cy="2214563"/>
          </a:xfrm>
          <a:prstGeom prst="rect">
            <a:avLst/>
          </a:prstGeom>
          <a:noFill/>
          <a:ln w="38100">
            <a:gradFill flip="none" rotWithShape="1"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18900000" scaled="1"/>
              <a:tileRect/>
            </a:gradFill>
            <a:miter lim="800000"/>
            <a:headEnd/>
            <a:tailEnd/>
          </a:ln>
        </p:spPr>
      </p:pic>
      <p:pic>
        <p:nvPicPr>
          <p:cNvPr id="2057" name="Picture 2" descr="Картинка 13 из 595">
            <a:hlinkClick r:id="rId9"/>
          </p:cNvPr>
          <p:cNvPicPr>
            <a:picLocks noChangeAspect="1" noChangeArrowheads="1"/>
          </p:cNvPicPr>
          <p:nvPr/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2643188" y="4429125"/>
            <a:ext cx="3905250" cy="2209800"/>
          </a:xfrm>
          <a:prstGeom prst="rect">
            <a:avLst/>
          </a:prstGeom>
          <a:noFill/>
          <a:ln w="38100">
            <a:gradFill flip="none" rotWithShape="1"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18900000" scaled="1"/>
              <a:tileRect/>
            </a:gradFill>
            <a:miter lim="800000"/>
            <a:headEnd/>
            <a:tailEnd/>
          </a:ln>
        </p:spPr>
      </p:pic>
      <p:pic>
        <p:nvPicPr>
          <p:cNvPr id="2059" name="Picture 22" descr="Ю.А. Гагарин и Г.С. Титов за чтением газеты Москва, 1961 г. РГАНТД 1-2091цв"/>
          <p:cNvPicPr>
            <a:picLocks noChangeAspect="1" noChangeArrowheads="1"/>
          </p:cNvPicPr>
          <p:nvPr/>
        </p:nvPicPr>
        <p:blipFill>
          <a:blip r:embed="rId11" cstate="email"/>
          <a:srcRect/>
          <a:stretch>
            <a:fillRect/>
          </a:stretch>
        </p:blipFill>
        <p:spPr bwMode="auto">
          <a:xfrm>
            <a:off x="6429375" y="4429125"/>
            <a:ext cx="2484438" cy="2185988"/>
          </a:xfrm>
          <a:prstGeom prst="rect">
            <a:avLst/>
          </a:prstGeom>
          <a:noFill/>
          <a:ln w="38100">
            <a:gradFill flip="none" rotWithShape="1"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18900000" scaled="1"/>
              <a:tileRect/>
            </a:gradFill>
            <a:miter lim="800000"/>
            <a:headEnd/>
            <a:tailEnd/>
          </a:ln>
        </p:spPr>
      </p:pic>
      <p:sp>
        <p:nvSpPr>
          <p:cNvPr id="12" name="WordArt 6"/>
          <p:cNvSpPr>
            <a:spLocks noChangeArrowheads="1" noChangeShapeType="1" noTextEdit="1"/>
          </p:cNvSpPr>
          <p:nvPr/>
        </p:nvSpPr>
        <p:spPr bwMode="auto">
          <a:xfrm>
            <a:off x="785813" y="214313"/>
            <a:ext cx="7775575" cy="19431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>
                <a:ln w="28575">
                  <a:solidFill>
                    <a:srgbClr val="000066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ahoma"/>
                <a:cs typeface="Tahoma"/>
              </a:rPr>
              <a:t>Юрий Гагарин - </a:t>
            </a:r>
          </a:p>
          <a:p>
            <a:pPr algn="ctr"/>
            <a:r>
              <a:rPr lang="ru-RU" sz="3600" b="1" kern="10" dirty="0">
                <a:ln w="28575">
                  <a:solidFill>
                    <a:srgbClr val="000066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ahoma"/>
                <a:cs typeface="Tahoma"/>
              </a:rPr>
              <a:t>современный Колумб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4714875" y="1071563"/>
            <a:ext cx="4071938" cy="1285875"/>
          </a:xfrm>
          <a:prstGeom prst="rect">
            <a:avLst/>
          </a:prstGeom>
        </p:spPr>
        <p:txBody>
          <a:bodyPr/>
          <a:lstStyle/>
          <a:p>
            <a:pPr algn="ctr" eaLnBrk="0" hangingPunct="0">
              <a:spcBef>
                <a:spcPct val="20000"/>
              </a:spcBef>
              <a:defRPr/>
            </a:pPr>
            <a:r>
              <a:rPr lang="ru-RU" sz="2800" b="1" kern="0" dirty="0">
                <a:latin typeface="Tahoma" pitchFamily="34" charset="0"/>
                <a:cs typeface="Tahoma" pitchFamily="34" charset="0"/>
              </a:rPr>
              <a:t>В 1955 году Гагарин был призван в армию и отправлен в Оренбург, в 1-е военно-авиационное училище лётчиков имени К. Е. Ворошилова. </a:t>
            </a:r>
          </a:p>
          <a:p>
            <a:pPr algn="ctr" eaLnBrk="0" hangingPunct="0">
              <a:spcBef>
                <a:spcPct val="20000"/>
              </a:spcBef>
              <a:defRPr/>
            </a:pPr>
            <a:r>
              <a:rPr lang="ru-RU" sz="2800" b="1" kern="0" dirty="0">
                <a:latin typeface="Tahoma" pitchFamily="34" charset="0"/>
                <a:cs typeface="Tahoma" pitchFamily="34" charset="0"/>
              </a:rPr>
              <a:t> </a:t>
            </a:r>
          </a:p>
        </p:txBody>
      </p:sp>
      <p:pic>
        <p:nvPicPr>
          <p:cNvPr id="2050" name="Picture 2" descr="C:\Documents and Settings\User\Рабочий стол\В наукоград\Свой\p201_105648946[1]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357290" y="357166"/>
            <a:ext cx="6807200" cy="6096000"/>
          </a:xfrm>
          <a:prstGeom prst="rect">
            <a:avLst/>
          </a:prstGeom>
          <a:ln w="57150" cap="rnd">
            <a:solidFill>
              <a:srgbClr val="FFFF00"/>
            </a:solidFill>
            <a:bevel/>
          </a:ln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1" name="Picture 5" descr="photo-011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2786050" y="214290"/>
            <a:ext cx="3786187" cy="2187575"/>
          </a:xfrm>
          <a:prstGeom prst="rect">
            <a:avLst/>
          </a:prstGeom>
          <a:ln w="57150" cap="rnd">
            <a:solidFill>
              <a:srgbClr val="FFFF00"/>
            </a:solidFill>
            <a:bevel/>
          </a:ln>
        </p:spPr>
      </p:pic>
      <p:pic>
        <p:nvPicPr>
          <p:cNvPr id="12293" name="Picture 10" descr="gagarin_2_26[1]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848504" y="2714620"/>
            <a:ext cx="1866900" cy="3810000"/>
          </a:xfrm>
          <a:prstGeom prst="rect">
            <a:avLst/>
          </a:prstGeom>
          <a:ln w="57150" cap="rnd">
            <a:solidFill>
              <a:srgbClr val="FFFF00"/>
            </a:solidFill>
            <a:bevel/>
          </a:ln>
        </p:spPr>
      </p:pic>
      <p:pic>
        <p:nvPicPr>
          <p:cNvPr id="1026" name="Picture 2" descr="C:\Documents and Settings\User\Рабочий стол\В наукоград\Свой\p25[1]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00074" y="2714620"/>
            <a:ext cx="5715000" cy="3886200"/>
          </a:xfrm>
          <a:prstGeom prst="rect">
            <a:avLst/>
          </a:prstGeom>
          <a:ln w="57150" cap="rnd">
            <a:solidFill>
              <a:srgbClr val="FFFF00"/>
            </a:solidFill>
            <a:bevel/>
          </a:ln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5" name="Picture 4" descr="0-9703[1]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00034" y="571480"/>
            <a:ext cx="4706937" cy="2268537"/>
          </a:xfrm>
          <a:prstGeom prst="rect">
            <a:avLst/>
          </a:prstGeom>
          <a:ln w="57150" cap="rnd">
            <a:solidFill>
              <a:srgbClr val="FFFF00"/>
            </a:solidFill>
            <a:bevel/>
          </a:ln>
        </p:spPr>
      </p:pic>
      <p:pic>
        <p:nvPicPr>
          <p:cNvPr id="13316" name="Picture 5" descr="gagarin_2_40[1]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714876" y="3500438"/>
            <a:ext cx="4041775" cy="2879725"/>
          </a:xfrm>
          <a:prstGeom prst="rect">
            <a:avLst/>
          </a:prstGeom>
          <a:ln w="57150" cap="rnd">
            <a:solidFill>
              <a:srgbClr val="FFFF00"/>
            </a:solidFill>
            <a:bevel/>
          </a:ln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4" descr="photo-006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4714876" y="1500174"/>
            <a:ext cx="3900488" cy="3240088"/>
          </a:xfrm>
          <a:prstGeom prst="rect">
            <a:avLst/>
          </a:prstGeom>
          <a:ln w="57150" cap="rnd">
            <a:solidFill>
              <a:srgbClr val="FFFF00"/>
            </a:solidFill>
            <a:bevel/>
          </a:ln>
        </p:spPr>
      </p:pic>
      <p:pic>
        <p:nvPicPr>
          <p:cNvPr id="14340" name="Picture 5" descr="fdiv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4" cstate="email"/>
          <a:srcRect/>
          <a:stretch>
            <a:fillRect/>
          </a:stretch>
        </p:blipFill>
        <p:spPr>
          <a:xfrm>
            <a:off x="571472" y="1500174"/>
            <a:ext cx="3806825" cy="3240088"/>
          </a:xfrm>
          <a:prstGeom prst="rect">
            <a:avLst/>
          </a:prstGeom>
          <a:ln w="57150" cap="rnd">
            <a:solidFill>
              <a:srgbClr val="FFFF00"/>
            </a:solidFill>
            <a:bevel/>
          </a:ln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1-2082[1]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786050" y="428604"/>
            <a:ext cx="4312846" cy="5868000"/>
          </a:xfrm>
          <a:prstGeom prst="rect">
            <a:avLst/>
          </a:prstGeom>
          <a:ln w="57150" cap="rnd">
            <a:solidFill>
              <a:srgbClr val="FFFF00"/>
            </a:solidFill>
            <a:bevel/>
          </a:ln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8" descr="0-704[1]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42844" y="142852"/>
            <a:ext cx="4172292" cy="3168000"/>
          </a:xfrm>
          <a:prstGeom prst="rect">
            <a:avLst/>
          </a:prstGeom>
          <a:ln w="57150" cap="rnd">
            <a:solidFill>
              <a:srgbClr val="FFFF00"/>
            </a:solidFill>
            <a:bevel/>
          </a:ln>
        </p:spPr>
      </p:pic>
      <p:pic>
        <p:nvPicPr>
          <p:cNvPr id="8" name="Picture 7" descr="800px-GCTC[1]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600694" y="142852"/>
            <a:ext cx="4400462" cy="3168000"/>
          </a:xfrm>
          <a:prstGeom prst="rect">
            <a:avLst/>
          </a:prstGeom>
          <a:ln w="57150" cap="rnd">
            <a:solidFill>
              <a:srgbClr val="FFFF00"/>
            </a:solidFill>
            <a:bevel/>
          </a:ln>
        </p:spPr>
      </p:pic>
      <p:pic>
        <p:nvPicPr>
          <p:cNvPr id="7" name="Picture 9" descr="0-709[1]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788476" y="3571876"/>
            <a:ext cx="4405668" cy="3132000"/>
          </a:xfrm>
          <a:prstGeom prst="rect">
            <a:avLst/>
          </a:prstGeom>
          <a:ln w="57150" cap="rnd">
            <a:solidFill>
              <a:srgbClr val="FFFF00"/>
            </a:solidFill>
            <a:bevel/>
          </a:ln>
        </p:spPr>
      </p:pic>
      <p:pic>
        <p:nvPicPr>
          <p:cNvPr id="9" name="Picture 9" descr="gg14[1]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5643570" y="3583148"/>
            <a:ext cx="1934894" cy="3132000"/>
          </a:xfrm>
          <a:prstGeom prst="rect">
            <a:avLst/>
          </a:prstGeom>
          <a:ln w="57150" cap="rnd">
            <a:solidFill>
              <a:srgbClr val="FFFF00"/>
            </a:solidFill>
            <a:bevel/>
          </a:ln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7" name="Picture 7" descr="gagarin_2_11[1]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42844" y="142852"/>
            <a:ext cx="2632075" cy="5400675"/>
          </a:xfrm>
          <a:prstGeom prst="rect">
            <a:avLst/>
          </a:prstGeom>
          <a:ln w="57150" cap="rnd">
            <a:solidFill>
              <a:srgbClr val="FFFF00"/>
            </a:solidFill>
            <a:bevel/>
          </a:ln>
        </p:spPr>
      </p:pic>
      <p:pic>
        <p:nvPicPr>
          <p:cNvPr id="6" name="Picture 4" descr="Картинка 18 из 15692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000364" y="2143710"/>
            <a:ext cx="6011273" cy="4500000"/>
          </a:xfrm>
          <a:prstGeom prst="rect">
            <a:avLst/>
          </a:prstGeom>
          <a:ln w="57150" cap="rnd">
            <a:solidFill>
              <a:srgbClr val="FFFF00"/>
            </a:solidFill>
            <a:bevel/>
          </a:ln>
        </p:spPr>
      </p:pic>
      <p:sp>
        <p:nvSpPr>
          <p:cNvPr id="4" name="Rectangle 4"/>
          <p:cNvSpPr>
            <a:spLocks noGrp="1"/>
          </p:cNvSpPr>
          <p:nvPr>
            <p:ph type="title"/>
          </p:nvPr>
        </p:nvSpPr>
        <p:spPr>
          <a:xfrm>
            <a:off x="3143240" y="428604"/>
            <a:ext cx="5429256" cy="1143000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FFFF00"/>
                </a:solidFill>
                <a:latin typeface="Constantia" pitchFamily="18" charset="0"/>
              </a:rPr>
              <a:t>«Поехали!»</a:t>
            </a:r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Содержимое 5" descr="247212-Sepik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1000100" y="1331929"/>
            <a:ext cx="7242175" cy="4525963"/>
          </a:xfrm>
          <a:prstGeom prst="rect">
            <a:avLst/>
          </a:prstGeom>
          <a:ln w="57150" cap="rnd">
            <a:solidFill>
              <a:srgbClr val="FFFF00"/>
            </a:solidFill>
            <a:bevel/>
          </a:ln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email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311" name="Picture 7" descr="zapiska_gagarina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email"/>
          <a:srcRect l="5510" b="14521"/>
          <a:stretch>
            <a:fillRect/>
          </a:stretch>
        </p:blipFill>
        <p:spPr>
          <a:xfrm>
            <a:off x="131513" y="4842586"/>
            <a:ext cx="3226041" cy="1944000"/>
          </a:xfrm>
          <a:prstGeom prst="rect">
            <a:avLst/>
          </a:prstGeom>
          <a:ln w="57150" cap="rnd">
            <a:solidFill>
              <a:srgbClr val="FFFF00"/>
            </a:solidFill>
            <a:bevel/>
          </a:ln>
        </p:spPr>
      </p:pic>
      <p:pic>
        <p:nvPicPr>
          <p:cNvPr id="98314" name="Picture 10" descr="927673_ad2355b7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1406" y="71414"/>
            <a:ext cx="3276600" cy="3160713"/>
          </a:xfrm>
          <a:prstGeom prst="rect">
            <a:avLst/>
          </a:prstGeom>
          <a:ln w="57150" cap="rnd">
            <a:solidFill>
              <a:srgbClr val="FFFF00"/>
            </a:solidFill>
            <a:beve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9" descr="5"/>
          <p:cNvPicPr>
            <a:picLocks noChangeAspect="1" noChangeArrowheads="1"/>
          </p:cNvPicPr>
          <p:nvPr/>
        </p:nvPicPr>
        <p:blipFill>
          <a:blip r:embed="rId2" cstate="email"/>
          <a:stretch>
            <a:fillRect/>
          </a:stretch>
        </p:blipFill>
        <p:spPr bwMode="auto">
          <a:xfrm>
            <a:off x="4286248" y="3214686"/>
            <a:ext cx="4706025" cy="3456000"/>
          </a:xfrm>
          <a:prstGeom prst="rect">
            <a:avLst/>
          </a:prstGeom>
          <a:ln w="57150" cap="rnd">
            <a:solidFill>
              <a:srgbClr val="FFFF00"/>
            </a:solidFill>
            <a:bevel/>
          </a:ln>
        </p:spPr>
      </p:pic>
      <p:pic>
        <p:nvPicPr>
          <p:cNvPr id="28674" name="Picture 2" descr="Картинка 19 из 464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42844" y="142852"/>
            <a:ext cx="4467225" cy="3352801"/>
          </a:xfrm>
          <a:prstGeom prst="rect">
            <a:avLst/>
          </a:prstGeom>
          <a:ln w="57150" cap="rnd">
            <a:solidFill>
              <a:srgbClr val="FFFF00"/>
            </a:solidFill>
            <a:bevel/>
          </a:ln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6" descr="0_f823_f9c7c16d_XL.jpg"/>
          <p:cNvPicPr>
            <a:picLocks noGrp="1" noChangeAspect="1"/>
          </p:cNvPicPr>
          <p:nvPr>
            <p:ph idx="1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3054263" y="3258586"/>
            <a:ext cx="2589307" cy="3528000"/>
          </a:xfrm>
          <a:prstGeom prst="rect">
            <a:avLst/>
          </a:prstGeom>
          <a:ln w="57150" cap="rnd">
            <a:solidFill>
              <a:srgbClr val="FFFF00"/>
            </a:solidFill>
            <a:bevel/>
          </a:ln>
        </p:spPr>
      </p:pic>
      <p:pic>
        <p:nvPicPr>
          <p:cNvPr id="7" name="Содержимое 5" descr="Yuri_Gagarin_and_Zakaria_Mohieddin_05-02-1962_Cairo_Almaza_Air_Base_Egypt.jpg"/>
          <p:cNvPicPr>
            <a:picLocks noGrp="1" noChangeAspect="1"/>
          </p:cNvPicPr>
          <p:nvPr>
            <p:ph idx="1"/>
          </p:nvPr>
        </p:nvPicPr>
        <p:blipFill>
          <a:blip r:embed="rId4" cstate="email"/>
          <a:srcRect/>
          <a:stretch>
            <a:fillRect/>
          </a:stretch>
        </p:blipFill>
        <p:spPr>
          <a:xfrm>
            <a:off x="4858722" y="71414"/>
            <a:ext cx="4213872" cy="3060000"/>
          </a:xfrm>
          <a:prstGeom prst="rect">
            <a:avLst/>
          </a:prstGeom>
          <a:ln w="57150" cap="rnd">
            <a:solidFill>
              <a:srgbClr val="FFFF00"/>
            </a:solidFill>
            <a:bevel/>
          </a:ln>
        </p:spPr>
      </p:pic>
      <p:pic>
        <p:nvPicPr>
          <p:cNvPr id="2050" name="Picture 2" descr="C:\Documents and Settings\User\Рабочий стол\В наукоград\Свой\445px-Gagarin_visits_the_Egyptian_pyramids_1962_b[1]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929308" y="3266454"/>
            <a:ext cx="2619408" cy="3528000"/>
          </a:xfrm>
          <a:prstGeom prst="rect">
            <a:avLst/>
          </a:prstGeom>
          <a:ln w="57150" cap="rnd">
            <a:solidFill>
              <a:srgbClr val="FFFF00"/>
            </a:solidFill>
            <a:bevel/>
          </a:ln>
        </p:spPr>
      </p:pic>
      <p:pic>
        <p:nvPicPr>
          <p:cNvPr id="3074" name="Picture 2" descr="C:\Documents and Settings\User\Рабочий стол\В наукоград\Свой\gag29d09c29fa66ee07e90e6a706700724b[1]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71406" y="71414"/>
            <a:ext cx="2829077" cy="3600000"/>
          </a:xfrm>
          <a:prstGeom prst="rect">
            <a:avLst/>
          </a:prstGeom>
          <a:ln w="57150" cap="rnd">
            <a:solidFill>
              <a:srgbClr val="FFFF00"/>
            </a:solidFill>
            <a:bevel/>
          </a:ln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5" name="Picture 6" descr="400px-Zvezda_training_module[1]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357290" y="71414"/>
            <a:ext cx="2171400" cy="3384000"/>
          </a:xfrm>
          <a:prstGeom prst="rect">
            <a:avLst/>
          </a:prstGeom>
          <a:ln w="57150" cap="rnd">
            <a:solidFill>
              <a:srgbClr val="FFFF00"/>
            </a:solidFill>
            <a:bevel/>
          </a:ln>
        </p:spPr>
      </p:pic>
      <p:pic>
        <p:nvPicPr>
          <p:cNvPr id="6" name="Picture 4" descr="Картинка 42 из 14760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28597" y="3618586"/>
            <a:ext cx="4049203" cy="3168000"/>
          </a:xfrm>
          <a:prstGeom prst="rect">
            <a:avLst/>
          </a:prstGeom>
          <a:ln w="57150" cap="rnd">
            <a:solidFill>
              <a:srgbClr val="FFFF00"/>
            </a:solidFill>
            <a:bevel/>
          </a:ln>
        </p:spPr>
      </p:pic>
      <p:pic>
        <p:nvPicPr>
          <p:cNvPr id="7" name="Picture 2" descr="C:\Documents and Settings\User\Рабочий стол\В наукоград\Свой\Jsc2007e046435[1]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5000628" y="857232"/>
            <a:ext cx="3562635" cy="5364000"/>
          </a:xfrm>
          <a:prstGeom prst="rect">
            <a:avLst/>
          </a:prstGeom>
          <a:ln w="57150" cap="rnd">
            <a:solidFill>
              <a:srgbClr val="FFFF00"/>
            </a:solidFill>
            <a:bevel/>
          </a:ln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Картинка 3 из 344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429256" y="3000372"/>
            <a:ext cx="3657600" cy="3810000"/>
          </a:xfrm>
          <a:prstGeom prst="rect">
            <a:avLst/>
          </a:prstGeom>
          <a:ln w="57150" cap="rnd">
            <a:solidFill>
              <a:srgbClr val="FFFF00"/>
            </a:solidFill>
            <a:bevel/>
          </a:ln>
        </p:spPr>
      </p:pic>
      <p:pic>
        <p:nvPicPr>
          <p:cNvPr id="5" name="Picture 2" descr="http://content.foto.mail.ru/list/alray/_blogs/i-823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0" y="0"/>
            <a:ext cx="5609519" cy="39960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2" name="Picture 6" descr="Yuri_Gagarin_official_portrait[1]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731294" y="728663"/>
            <a:ext cx="3681413" cy="5400675"/>
          </a:xfrm>
          <a:prstGeom prst="rect">
            <a:avLst/>
          </a:prstGeom>
          <a:ln w="57150" cap="rnd">
            <a:solidFill>
              <a:srgbClr val="FFFF00"/>
            </a:solidFill>
            <a:bevel/>
          </a:ln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6" descr="102256754.jp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2362994" y="278606"/>
            <a:ext cx="4418012" cy="6300788"/>
          </a:xfrm>
          <a:prstGeom prst="rect">
            <a:avLst/>
          </a:prstGeom>
          <a:ln w="57150" cap="rnd">
            <a:solidFill>
              <a:srgbClr val="FFFF00"/>
            </a:solidFill>
            <a:bevel/>
          </a:ln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3" name="Picture 5" descr="Dmitry_Medvedev_31_July_2008-1[1]"/>
          <p:cNvPicPr preferRelativeResize="0"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643563" y="1595458"/>
            <a:ext cx="3181350" cy="4762500"/>
          </a:xfrm>
          <a:prstGeom prst="rect">
            <a:avLst/>
          </a:prstGeom>
          <a:ln w="57150" cap="rnd">
            <a:solidFill>
              <a:srgbClr val="FFFF00"/>
            </a:solidFill>
            <a:bevel/>
          </a:ln>
        </p:spPr>
      </p:pic>
      <p:pic>
        <p:nvPicPr>
          <p:cNvPr id="20484" name="Picture 6" descr="800px-Cosmonaut_Day_on_Cosmonauts_Alley1[1]"/>
          <p:cNvPicPr preferRelativeResize="0"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57188" y="285750"/>
            <a:ext cx="4970462" cy="3311525"/>
          </a:xfrm>
          <a:prstGeom prst="rect">
            <a:avLst/>
          </a:prstGeom>
          <a:ln w="57150" cap="rnd">
            <a:solidFill>
              <a:srgbClr val="FFFF00"/>
            </a:solidFill>
            <a:bevel/>
          </a:ln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7" name="Picture 6" descr="12[1]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42875" y="214313"/>
            <a:ext cx="3190875" cy="4751387"/>
          </a:xfrm>
          <a:prstGeom prst="rect">
            <a:avLst/>
          </a:prstGeom>
          <a:ln w="57150" cap="rnd">
            <a:solidFill>
              <a:srgbClr val="FFFF00"/>
            </a:solidFill>
            <a:bevel/>
          </a:ln>
        </p:spPr>
      </p:pic>
      <p:pic>
        <p:nvPicPr>
          <p:cNvPr id="21508" name="Picture 8" descr="5[1]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500430" y="2643182"/>
            <a:ext cx="2642862" cy="3996000"/>
          </a:xfrm>
          <a:prstGeom prst="rect">
            <a:avLst/>
          </a:prstGeom>
          <a:ln w="57150" cap="rnd">
            <a:solidFill>
              <a:srgbClr val="FFFF00"/>
            </a:solidFill>
            <a:bevel/>
          </a:ln>
        </p:spPr>
      </p:pic>
      <p:pic>
        <p:nvPicPr>
          <p:cNvPr id="5" name="Picture 2" descr="C:\Documents and Settings\User\Рабочий стол\В наукоград\Свой\399px-Gagarin_statue_london[1]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286512" y="214290"/>
            <a:ext cx="2728882" cy="4104000"/>
          </a:xfrm>
          <a:prstGeom prst="rect">
            <a:avLst/>
          </a:prstGeom>
          <a:ln w="57150" cap="rnd">
            <a:solidFill>
              <a:srgbClr val="FFFF00"/>
            </a:solidFill>
            <a:bevel/>
          </a:ln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Gagarin-Seregin_Memorial[1]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648660" y="2540834"/>
            <a:ext cx="5281058" cy="3960000"/>
          </a:xfrm>
          <a:prstGeom prst="rect">
            <a:avLst/>
          </a:prstGeom>
          <a:ln w="57150" cap="rnd">
            <a:solidFill>
              <a:srgbClr val="FFFF00"/>
            </a:solidFill>
            <a:bevel/>
          </a:ln>
        </p:spPr>
      </p:pic>
      <p:pic>
        <p:nvPicPr>
          <p:cNvPr id="7" name="Picture 9" descr="400px-Gagarin_%28Star_City%29[1]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65353" y="214290"/>
            <a:ext cx="3120763" cy="4680000"/>
          </a:xfrm>
          <a:prstGeom prst="rect">
            <a:avLst/>
          </a:prstGeom>
          <a:ln w="57150" cap="rnd">
            <a:solidFill>
              <a:srgbClr val="FFFF00"/>
            </a:solidFill>
            <a:bevel/>
          </a:ln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User\Рабочий стол\В наукоград\Ermolaeva__Kl_chas\Ermolaeva_ Kl_chas\38879532[1]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820055" y="1215000"/>
            <a:ext cx="5503890" cy="4428000"/>
          </a:xfrm>
          <a:prstGeom prst="rect">
            <a:avLst/>
          </a:prstGeom>
          <a:ln w="57150" cap="rnd">
            <a:solidFill>
              <a:srgbClr val="FFFF00"/>
            </a:solidFill>
            <a:bevel/>
          </a:ln>
        </p:spPr>
      </p:pic>
    </p:spTree>
  </p:cSld>
  <p:clrMapOvr>
    <a:masterClrMapping/>
  </p:clrMapOvr>
  <p:transition spd="med">
    <p:wipe dir="d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60" name="Rectangle 4"/>
          <p:cNvSpPr>
            <a:spLocks noGrp="1"/>
          </p:cNvSpPr>
          <p:nvPr>
            <p:ph type="title"/>
          </p:nvPr>
        </p:nvSpPr>
        <p:spPr>
          <a:xfrm>
            <a:off x="928662" y="285728"/>
            <a:ext cx="7467600" cy="1143000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FFFF00"/>
                </a:solidFill>
                <a:latin typeface="Constantia" pitchFamily="18" charset="0"/>
              </a:rPr>
              <a:t>Спасибо, Юрий!</a:t>
            </a:r>
          </a:p>
        </p:txBody>
      </p:sp>
      <p:pic>
        <p:nvPicPr>
          <p:cNvPr id="96263" name="Содержимое 19" descr="start_gagarina_raketa_vostok.jpg"/>
          <p:cNvPicPr>
            <a:picLocks noGrp="1" noChangeAspect="1"/>
          </p:cNvPicPr>
          <p:nvPr>
            <p:ph sz="half"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2743200" y="1849457"/>
            <a:ext cx="3657600" cy="4294187"/>
          </a:xfrm>
          <a:prstGeom prst="rect">
            <a:avLst/>
          </a:prstGeom>
          <a:ln w="57150" cap="rnd">
            <a:solidFill>
              <a:srgbClr val="FFFF00"/>
            </a:solidFill>
            <a:beve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www.pragagroup.cz/catalog_pictures/news_1034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250265" y="600075"/>
            <a:ext cx="4643470" cy="5657850"/>
          </a:xfrm>
          <a:prstGeom prst="rect">
            <a:avLst/>
          </a:prstGeom>
          <a:ln w="57150" cap="rnd">
            <a:solidFill>
              <a:srgbClr val="FFFF00"/>
            </a:solidFill>
            <a:bevel/>
          </a:ln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228600" y="304800"/>
            <a:ext cx="8382000" cy="61960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  <a:defRPr/>
            </a:pPr>
            <a:r>
              <a:rPr lang="en-US" sz="2000" b="1" kern="0" dirty="0" smtClean="0">
                <a:solidFill>
                  <a:srgbClr val="000099"/>
                </a:solidFill>
                <a:latin typeface="Tahoma" pitchFamily="34" charset="0"/>
              </a:rPr>
              <a:t>Resources:</a:t>
            </a:r>
            <a:endParaRPr lang="en-US" sz="2000" b="1" kern="0" dirty="0">
              <a:solidFill>
                <a:srgbClr val="000099"/>
              </a:solidFill>
              <a:latin typeface="Tahoma" pitchFamily="34" charset="0"/>
            </a:endParaRPr>
          </a:p>
          <a:p>
            <a:pPr lvl="0" indent="273050">
              <a:buFont typeface="Arial" pitchFamily="34" charset="0"/>
              <a:buChar char="•"/>
            </a:pPr>
            <a:r>
              <a:rPr lang="ru-RU" sz="1600" dirty="0" smtClean="0"/>
              <a:t>К.И.Кауфман, М.Ю.Кауфман. </a:t>
            </a:r>
            <a:r>
              <a:rPr lang="en-US" sz="1600" dirty="0" smtClean="0"/>
              <a:t>Happy English</a:t>
            </a:r>
            <a:r>
              <a:rPr lang="ru-RU" sz="1600" dirty="0" smtClean="0"/>
              <a:t>.</a:t>
            </a:r>
            <a:r>
              <a:rPr lang="en-US" sz="1600" dirty="0" err="1" smtClean="0"/>
              <a:t>ru</a:t>
            </a:r>
            <a:r>
              <a:rPr lang="ru-RU" sz="1600" dirty="0" smtClean="0"/>
              <a:t>: учебник англ.яз для 7 </a:t>
            </a:r>
            <a:r>
              <a:rPr lang="ru-RU" sz="1600" dirty="0" err="1" smtClean="0"/>
              <a:t>кл</a:t>
            </a:r>
            <a:r>
              <a:rPr lang="ru-RU" sz="1600" dirty="0" smtClean="0"/>
              <a:t>. </a:t>
            </a:r>
            <a:r>
              <a:rPr lang="en-US" sz="1600" dirty="0" smtClean="0"/>
              <a:t>	</a:t>
            </a:r>
            <a:r>
              <a:rPr lang="ru-RU" sz="1600" dirty="0" err="1" smtClean="0"/>
              <a:t>общеобразоват</a:t>
            </a:r>
            <a:r>
              <a:rPr lang="ru-RU" sz="1600" dirty="0" smtClean="0"/>
              <a:t>. </a:t>
            </a:r>
            <a:r>
              <a:rPr lang="ru-RU" sz="1600" dirty="0" err="1" smtClean="0"/>
              <a:t>учрежд</a:t>
            </a:r>
            <a:r>
              <a:rPr lang="ru-RU" sz="1600" dirty="0" smtClean="0"/>
              <a:t>. – Обнинск: Титул, 2009.</a:t>
            </a:r>
          </a:p>
          <a:p>
            <a:pPr lvl="0" indent="273050">
              <a:buFont typeface="Arial" pitchFamily="34" charset="0"/>
              <a:buChar char="•"/>
            </a:pPr>
            <a:r>
              <a:rPr lang="ru-RU" sz="1600" dirty="0" smtClean="0"/>
              <a:t>К</a:t>
            </a:r>
            <a:r>
              <a:rPr lang="en-US" sz="1600" dirty="0" smtClean="0"/>
              <a:t>.</a:t>
            </a:r>
            <a:r>
              <a:rPr lang="ru-RU" sz="1600" dirty="0" smtClean="0"/>
              <a:t>И</a:t>
            </a:r>
            <a:r>
              <a:rPr lang="en-US" sz="1600" dirty="0" smtClean="0"/>
              <a:t>.</a:t>
            </a:r>
            <a:r>
              <a:rPr lang="ru-RU" sz="1600" dirty="0" smtClean="0"/>
              <a:t>Кауфман</a:t>
            </a:r>
            <a:r>
              <a:rPr lang="en-US" sz="1600" dirty="0" smtClean="0"/>
              <a:t>, </a:t>
            </a:r>
            <a:r>
              <a:rPr lang="ru-RU" sz="1600" dirty="0" smtClean="0"/>
              <a:t>М</a:t>
            </a:r>
            <a:r>
              <a:rPr lang="en-US" sz="1600" dirty="0" smtClean="0"/>
              <a:t>.</a:t>
            </a:r>
            <a:r>
              <a:rPr lang="ru-RU" sz="1600" dirty="0" smtClean="0"/>
              <a:t>Ю</a:t>
            </a:r>
            <a:r>
              <a:rPr lang="en-US" sz="1600" dirty="0" smtClean="0"/>
              <a:t>.</a:t>
            </a:r>
            <a:r>
              <a:rPr lang="ru-RU" sz="1600" dirty="0" smtClean="0"/>
              <a:t>Кауфман</a:t>
            </a:r>
            <a:r>
              <a:rPr lang="en-US" sz="1600" dirty="0" smtClean="0"/>
              <a:t>. </a:t>
            </a:r>
            <a:r>
              <a:rPr lang="ru-RU" sz="1600" dirty="0" smtClean="0"/>
              <a:t>Книга для учителя к учебнику</a:t>
            </a:r>
            <a:r>
              <a:rPr lang="en-US" sz="1600" dirty="0" smtClean="0"/>
              <a:t>” Happy English.ru” </a:t>
            </a:r>
            <a:r>
              <a:rPr lang="ru-RU" sz="1600" dirty="0" smtClean="0"/>
              <a:t>для</a:t>
            </a:r>
            <a:r>
              <a:rPr lang="en-US" sz="1600" dirty="0" smtClean="0"/>
              <a:t> 	7 </a:t>
            </a:r>
            <a:r>
              <a:rPr lang="ru-RU" sz="1600" dirty="0" err="1" smtClean="0"/>
              <a:t>кл</a:t>
            </a:r>
            <a:r>
              <a:rPr lang="en-US" sz="1600" dirty="0" smtClean="0"/>
              <a:t>. </a:t>
            </a:r>
            <a:r>
              <a:rPr lang="ru-RU" sz="1600" dirty="0" err="1" smtClean="0"/>
              <a:t>общеобразоват</a:t>
            </a:r>
            <a:r>
              <a:rPr lang="en-US" sz="1600" dirty="0" smtClean="0"/>
              <a:t>. </a:t>
            </a:r>
            <a:r>
              <a:rPr lang="ru-RU" sz="1600" dirty="0" err="1" smtClean="0"/>
              <a:t>учрежд</a:t>
            </a:r>
            <a:r>
              <a:rPr lang="en-US" sz="1600" dirty="0" smtClean="0"/>
              <a:t>. – </a:t>
            </a:r>
            <a:r>
              <a:rPr lang="ru-RU" sz="1600" dirty="0" smtClean="0"/>
              <a:t>Обнинск</a:t>
            </a:r>
            <a:r>
              <a:rPr lang="en-US" sz="1600" dirty="0" smtClean="0"/>
              <a:t>: </a:t>
            </a:r>
            <a:r>
              <a:rPr lang="ru-RU" sz="1600" dirty="0" smtClean="0"/>
              <a:t>Титул</a:t>
            </a:r>
            <a:r>
              <a:rPr lang="en-US" sz="1600" dirty="0" smtClean="0"/>
              <a:t>, 2009.</a:t>
            </a:r>
            <a:endParaRPr lang="ru-RU" sz="1600" dirty="0" smtClean="0"/>
          </a:p>
          <a:p>
            <a:pPr lvl="0" indent="273050">
              <a:buFont typeface="Arial" pitchFamily="34" charset="0"/>
              <a:buChar char="•"/>
            </a:pPr>
            <a:r>
              <a:rPr lang="en-US" sz="1600" dirty="0" smtClean="0">
                <a:hlinkClick r:id="rId2"/>
              </a:rPr>
              <a:t>http://weaft.com/documents/stihi-yuri-gagarin-deti-detskie-stihotvorenie-gagarine-poem-child</a:t>
            </a:r>
            <a:r>
              <a:rPr lang="en-US" sz="1600" dirty="0" smtClean="0"/>
              <a:t>    </a:t>
            </a:r>
          </a:p>
          <a:p>
            <a:pPr lvl="0" indent="273050">
              <a:buFont typeface="Arial" pitchFamily="34" charset="0"/>
              <a:buChar char="•"/>
            </a:pPr>
            <a:r>
              <a:rPr lang="en-US" sz="1600" dirty="0" smtClean="0">
                <a:hlinkClick r:id="rId3"/>
              </a:rPr>
              <a:t>http://ru.wikipedia.org/wiki/%D0%93%D0%B0%D0%B3%D0%B0%D1%80%D0%B8%D0%BD,_%D0%AE%D1%80%D0%B8%D0%B9_%D0%90%D0%BB%D0%B5%D0%BA%D1%81%D0%B5%D0%B5%D0%B2%D0%B8%D1%87#.D0.9F.D0.BE.D0.BB.D1.91.D1.82</a:t>
            </a:r>
            <a:endParaRPr lang="en-US" sz="1600" dirty="0" smtClean="0"/>
          </a:p>
          <a:p>
            <a:pPr lvl="0" indent="273050"/>
            <a:r>
              <a:rPr lang="en-US" sz="2000" b="1" kern="0" dirty="0" smtClean="0">
                <a:solidFill>
                  <a:srgbClr val="000099"/>
                </a:solidFill>
                <a:latin typeface="Tahoma" pitchFamily="34" charset="0"/>
              </a:rPr>
              <a:t>Image resources:</a:t>
            </a:r>
          </a:p>
          <a:p>
            <a:r>
              <a:rPr lang="en-US" sz="1400" u="sng" dirty="0" smtClean="0">
                <a:hlinkClick r:id="rId4"/>
              </a:rPr>
              <a:t>http://commons.wikimedia.org/wiki/File:Yuri_Gagarin_parents_Home.jpg</a:t>
            </a:r>
            <a:endParaRPr lang="en-US" sz="1400" u="sng" dirty="0" smtClean="0"/>
          </a:p>
          <a:p>
            <a:r>
              <a:rPr lang="en-US" sz="1400" u="sng" dirty="0" smtClean="0">
                <a:hlinkClick r:id="rId5"/>
              </a:rPr>
              <a:t>http://commons.wikimedia.org/wiki/File:House-museum_parents_of_Yuri_Gagarin_1.jpg</a:t>
            </a:r>
            <a:endParaRPr lang="en-US" sz="1400" u="sng" dirty="0" smtClean="0"/>
          </a:p>
          <a:p>
            <a:r>
              <a:rPr lang="en-US" sz="1400" dirty="0" smtClean="0">
                <a:hlinkClick r:id="rId6"/>
              </a:rPr>
              <a:t>http://img15.nnm.ru/d/c/2/4/4/c3721377ea56636b3dd1aea9954.jpg</a:t>
            </a:r>
            <a:endParaRPr lang="en-US" sz="1400" dirty="0" smtClean="0"/>
          </a:p>
          <a:p>
            <a:r>
              <a:rPr lang="en-US" sz="1400" dirty="0" smtClean="0">
                <a:hlinkClick r:id="rId7"/>
              </a:rPr>
              <a:t>http://img.lenta.ru/photo/gagarinfoto/1-2082.jpg</a:t>
            </a:r>
            <a:endParaRPr lang="en-US" sz="1400" dirty="0" smtClean="0"/>
          </a:p>
          <a:p>
            <a:r>
              <a:rPr lang="en-US" sz="1400" dirty="0" smtClean="0">
                <a:hlinkClick r:id="rId8"/>
              </a:rPr>
              <a:t>http://dniester.ru/sites/default/files/node_images/history/yuri_gagarin1.jpg</a:t>
            </a:r>
            <a:endParaRPr lang="en-US" sz="1400" dirty="0" smtClean="0"/>
          </a:p>
          <a:p>
            <a:r>
              <a:rPr lang="en-US" sz="1400" dirty="0" smtClean="0">
                <a:hlinkClick r:id="rId9"/>
              </a:rPr>
              <a:t>http://grandwallpapers.net/photo/planeta-zemlya-vid-iz-kosmosa-1024x768.jpg</a:t>
            </a:r>
            <a:endParaRPr lang="en-US" sz="1400" dirty="0" smtClean="0"/>
          </a:p>
          <a:p>
            <a:r>
              <a:rPr lang="en-US" sz="1400" dirty="0" smtClean="0">
                <a:hlinkClick r:id="rId10"/>
              </a:rPr>
              <a:t>http://shkola33.m3.ru/img/775219931/gagar6.jpg</a:t>
            </a:r>
            <a:endParaRPr lang="en-US" sz="1400" dirty="0" smtClean="0"/>
          </a:p>
          <a:p>
            <a:r>
              <a:rPr lang="en-US" sz="1400" dirty="0" smtClean="0">
                <a:hlinkClick r:id="rId11"/>
              </a:rPr>
              <a:t>http://claudelafleur.qc.ca/images/Gagarin-and-3.jpg</a:t>
            </a:r>
            <a:endParaRPr lang="en-US" sz="1400" dirty="0" smtClean="0"/>
          </a:p>
          <a:p>
            <a:r>
              <a:rPr lang="en-US" sz="1400" dirty="0" smtClean="0">
                <a:hlinkClick r:id="rId12"/>
              </a:rPr>
              <a:t>http://www.molomo.ru/img/lse6.jpg</a:t>
            </a:r>
            <a:endParaRPr lang="en-US" sz="1400" dirty="0" smtClean="0"/>
          </a:p>
          <a:p>
            <a:r>
              <a:rPr lang="en-US" sz="1400" dirty="0" smtClean="0">
                <a:hlinkClick r:id="rId13"/>
              </a:rPr>
              <a:t>http://epizodsspace.airbase.ru/bibl/gagarin/viju-zeml76/p9.jpg</a:t>
            </a:r>
            <a:endParaRPr lang="en-US" sz="1400" dirty="0" smtClean="0"/>
          </a:p>
          <a:p>
            <a:r>
              <a:rPr lang="en-US" sz="1400" dirty="0" smtClean="0">
                <a:hlinkClick r:id="rId14"/>
              </a:rPr>
              <a:t>http://img151.imageshack.us/img151/3811/x17431310.jpg</a:t>
            </a:r>
            <a:endParaRPr lang="en-US" sz="1400" dirty="0" smtClean="0"/>
          </a:p>
          <a:p>
            <a:r>
              <a:rPr lang="en-US" sz="1400" dirty="0" smtClean="0">
                <a:hlinkClick r:id="rId15"/>
              </a:rPr>
              <a:t>http://900igr.net/datas/astronomija/Klassnye-chasy-o-Gagarine/0006-006-25-oktjabrja-1954-goda-Gagarin-prishjol-v-Saratovskij-aeroklub.jpg</a:t>
            </a:r>
            <a:endParaRPr lang="en-US" sz="1400" dirty="0" smtClean="0"/>
          </a:p>
          <a:p>
            <a:r>
              <a:rPr lang="en-US" sz="1400" dirty="0" smtClean="0">
                <a:hlinkClick r:id="rId16"/>
              </a:rPr>
              <a:t>http://www.kosmos-memorial.narod.ru/images/p201_105648946.jpg</a:t>
            </a:r>
            <a:endParaRPr lang="en-US" sz="1400" dirty="0" smtClean="0"/>
          </a:p>
          <a:p>
            <a:r>
              <a:rPr lang="en-US" sz="1400" dirty="0" smtClean="0">
                <a:hlinkClick r:id="rId17"/>
              </a:rPr>
              <a:t>http://epizodsspace.airbase.ru/bibl/gagarin/viju-zeml76/p25.jpg</a:t>
            </a:r>
            <a:endParaRPr lang="en-US" sz="1400" dirty="0" smtClean="0"/>
          </a:p>
          <a:p>
            <a:r>
              <a:rPr lang="en-US" sz="1400" dirty="0" smtClean="0">
                <a:hlinkClick r:id="rId18"/>
              </a:rPr>
              <a:t>http://www.cosmoworld.ru/spaceencyclopedia/gagarin/gagarin_2_26.jpg</a:t>
            </a:r>
            <a:endParaRPr lang="en-US" sz="1400" dirty="0" smtClean="0"/>
          </a:p>
          <a:p>
            <a:endParaRPr lang="ru-RU" sz="1400" dirty="0" smtClean="0"/>
          </a:p>
          <a:p>
            <a:endParaRPr lang="ru-RU" sz="1400" dirty="0" smtClean="0"/>
          </a:p>
          <a:p>
            <a:endParaRPr lang="ru-RU" sz="1400" dirty="0" smtClean="0"/>
          </a:p>
          <a:p>
            <a:endParaRPr lang="ru-RU" sz="1400" dirty="0" smtClean="0"/>
          </a:p>
          <a:p>
            <a:endParaRPr lang="ru-RU" sz="1400" dirty="0" smtClean="0"/>
          </a:p>
          <a:p>
            <a:endParaRPr lang="ru-RU" sz="1400" dirty="0" smtClean="0"/>
          </a:p>
          <a:p>
            <a:endParaRPr lang="ru-RU" sz="1400" dirty="0" smtClean="0"/>
          </a:p>
          <a:p>
            <a:endParaRPr lang="ru-RU" sz="1400" dirty="0" smtClean="0"/>
          </a:p>
          <a:p>
            <a:endParaRPr lang="ru-RU" sz="1400" dirty="0" smtClean="0"/>
          </a:p>
          <a:p>
            <a:endParaRPr lang="en-US" sz="1400" dirty="0" smtClean="0"/>
          </a:p>
          <a:p>
            <a:endParaRPr lang="ru-RU" sz="1400" dirty="0" smtClean="0"/>
          </a:p>
          <a:p>
            <a:endParaRPr lang="ru-RU" sz="1400" dirty="0" smtClean="0"/>
          </a:p>
          <a:p>
            <a:endParaRPr lang="ru-RU" sz="1400" dirty="0" smtClean="0"/>
          </a:p>
          <a:p>
            <a:endParaRPr lang="en-US" sz="1400" u="sng" dirty="0" smtClean="0"/>
          </a:p>
          <a:p>
            <a:endParaRPr lang="ru-RU" sz="1400" dirty="0" smtClean="0"/>
          </a:p>
          <a:p>
            <a:pPr>
              <a:defRPr/>
            </a:pPr>
            <a:endParaRPr lang="ru-RU" sz="1400" dirty="0">
              <a:latin typeface="+mj-lt"/>
            </a:endParaRPr>
          </a:p>
          <a:p>
            <a:pPr>
              <a:defRPr/>
            </a:pPr>
            <a:endParaRPr lang="en-US" sz="1400" kern="0" dirty="0">
              <a:latin typeface="+mj-lt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defRPr/>
            </a:pPr>
            <a:endParaRPr lang="en-US" sz="1400" kern="0" dirty="0">
              <a:latin typeface="+mj-lt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defRPr/>
            </a:pPr>
            <a:endParaRPr lang="ru-RU" sz="2600" kern="0" dirty="0">
              <a:latin typeface="+mj-lt"/>
            </a:endParaRPr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228600" y="304800"/>
            <a:ext cx="8382000" cy="61960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lnSpc>
                <a:spcPct val="80000"/>
              </a:lnSpc>
            </a:pPr>
            <a:endParaRPr lang="en-US" sz="1400" dirty="0" smtClean="0"/>
          </a:p>
          <a:p>
            <a:pPr>
              <a:lnSpc>
                <a:spcPct val="80000"/>
              </a:lnSpc>
            </a:pPr>
            <a:endParaRPr lang="ru-RU" sz="1400" dirty="0" smtClean="0"/>
          </a:p>
          <a:p>
            <a:pPr eaLnBrk="1" hangingPunct="1">
              <a:lnSpc>
                <a:spcPct val="80000"/>
              </a:lnSpc>
            </a:pPr>
            <a:endParaRPr lang="en-US" sz="1400" dirty="0" smtClean="0">
              <a:solidFill>
                <a:srgbClr val="C00000"/>
              </a:solidFill>
              <a:latin typeface="+mn-lt"/>
              <a:cs typeface="Tahoma" pitchFamily="34" charset="0"/>
            </a:endParaRPr>
          </a:p>
          <a:p>
            <a:pPr eaLnBrk="1" hangingPunct="1">
              <a:lnSpc>
                <a:spcPct val="80000"/>
              </a:lnSpc>
            </a:pPr>
            <a:endParaRPr lang="en-US" sz="1400" dirty="0" smtClean="0">
              <a:solidFill>
                <a:srgbClr val="C00000"/>
              </a:solidFill>
              <a:latin typeface="+mn-lt"/>
              <a:cs typeface="Tahoma" pitchFamily="34" charset="0"/>
            </a:endParaRPr>
          </a:p>
          <a:p>
            <a:endParaRPr lang="ru-RU" sz="1400" dirty="0" smtClean="0"/>
          </a:p>
          <a:p>
            <a:endParaRPr lang="ru-RU" sz="1400" dirty="0" smtClean="0"/>
          </a:p>
          <a:p>
            <a:endParaRPr lang="ru-RU" sz="1400" dirty="0" smtClean="0"/>
          </a:p>
          <a:p>
            <a:endParaRPr lang="ru-RU" sz="1400" dirty="0" smtClean="0"/>
          </a:p>
          <a:p>
            <a:endParaRPr lang="en-US" sz="1400" dirty="0" smtClean="0"/>
          </a:p>
          <a:p>
            <a:endParaRPr lang="ru-RU" sz="1400" dirty="0" smtClean="0"/>
          </a:p>
          <a:p>
            <a:endParaRPr lang="ru-RU" sz="1400" dirty="0" smtClean="0"/>
          </a:p>
          <a:p>
            <a:endParaRPr lang="ru-RU" sz="1400" dirty="0" smtClean="0"/>
          </a:p>
          <a:p>
            <a:endParaRPr lang="en-US" sz="1400" u="sng" dirty="0" smtClean="0"/>
          </a:p>
          <a:p>
            <a:endParaRPr lang="ru-RU" sz="1400" dirty="0" smtClean="0"/>
          </a:p>
          <a:p>
            <a:pPr>
              <a:defRPr/>
            </a:pPr>
            <a:endParaRPr lang="ru-RU" sz="1400" dirty="0">
              <a:latin typeface="+mj-lt"/>
            </a:endParaRPr>
          </a:p>
          <a:p>
            <a:pPr>
              <a:defRPr/>
            </a:pPr>
            <a:endParaRPr lang="en-US" sz="1400" kern="0" dirty="0">
              <a:latin typeface="+mj-lt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defRPr/>
            </a:pPr>
            <a:endParaRPr lang="en-US" sz="1400" kern="0" dirty="0">
              <a:latin typeface="+mj-lt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defRPr/>
            </a:pPr>
            <a:endParaRPr lang="ru-RU" sz="2600" kern="0" dirty="0">
              <a:latin typeface="+mj-lt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85720" y="357167"/>
            <a:ext cx="8072494" cy="30839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400" dirty="0" smtClean="0"/>
          </a:p>
          <a:p>
            <a:endParaRPr lang="ru-RU" sz="1400" dirty="0" smtClean="0"/>
          </a:p>
          <a:p>
            <a:endParaRPr lang="ru-RU" sz="1400" dirty="0" smtClean="0"/>
          </a:p>
          <a:p>
            <a:endParaRPr lang="ru-RU" sz="1400" dirty="0" smtClean="0"/>
          </a:p>
          <a:p>
            <a:endParaRPr lang="ru-RU" sz="1400" dirty="0" smtClean="0"/>
          </a:p>
          <a:p>
            <a:endParaRPr lang="en-US" sz="1400" dirty="0" smtClean="0"/>
          </a:p>
          <a:p>
            <a:pPr>
              <a:lnSpc>
                <a:spcPct val="80000"/>
              </a:lnSpc>
            </a:pPr>
            <a:endParaRPr lang="ru-RU" sz="1400" dirty="0" smtClean="0"/>
          </a:p>
          <a:p>
            <a:pPr>
              <a:lnSpc>
                <a:spcPct val="80000"/>
              </a:lnSpc>
            </a:pPr>
            <a:endParaRPr lang="ru-RU" sz="1400" dirty="0" smtClean="0"/>
          </a:p>
          <a:p>
            <a:pPr>
              <a:lnSpc>
                <a:spcPct val="80000"/>
              </a:lnSpc>
            </a:pPr>
            <a:endParaRPr lang="ru-RU" sz="1400" dirty="0" smtClean="0"/>
          </a:p>
          <a:p>
            <a:pPr>
              <a:lnSpc>
                <a:spcPct val="80000"/>
              </a:lnSpc>
            </a:pPr>
            <a:endParaRPr lang="ru-RU" sz="1400" dirty="0" smtClean="0"/>
          </a:p>
          <a:p>
            <a:pPr>
              <a:lnSpc>
                <a:spcPct val="80000"/>
              </a:lnSpc>
            </a:pPr>
            <a:endParaRPr lang="ru-RU" sz="1400" dirty="0" smtClean="0"/>
          </a:p>
          <a:p>
            <a:pPr>
              <a:lnSpc>
                <a:spcPct val="80000"/>
              </a:lnSpc>
            </a:pPr>
            <a:endParaRPr lang="ru-RU" sz="1400" dirty="0" smtClean="0"/>
          </a:p>
          <a:p>
            <a:pPr>
              <a:lnSpc>
                <a:spcPct val="80000"/>
              </a:lnSpc>
            </a:pPr>
            <a:endParaRPr lang="ru-RU" dirty="0" smtClean="0"/>
          </a:p>
          <a:p>
            <a:pPr>
              <a:lnSpc>
                <a:spcPct val="80000"/>
              </a:lnSpc>
            </a:pPr>
            <a:endParaRPr lang="en-US" dirty="0" smtClean="0"/>
          </a:p>
          <a:p>
            <a:pPr>
              <a:lnSpc>
                <a:spcPct val="80000"/>
              </a:lnSpc>
            </a:pPr>
            <a:endParaRPr lang="en-US" dirty="0" smtClean="0"/>
          </a:p>
        </p:txBody>
      </p:sp>
      <p:sp>
        <p:nvSpPr>
          <p:cNvPr id="4" name="Прямоугольник 3"/>
          <p:cNvSpPr/>
          <p:nvPr/>
        </p:nvSpPr>
        <p:spPr>
          <a:xfrm>
            <a:off x="214282" y="214290"/>
            <a:ext cx="8572560" cy="89255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smtClean="0">
                <a:hlinkClick r:id="rId2"/>
              </a:rPr>
              <a:t>http://commons.wikimedia.org/wiki/File:GCTC.jpg</a:t>
            </a:r>
            <a:endParaRPr lang="en-US" sz="1400" dirty="0" smtClean="0"/>
          </a:p>
          <a:p>
            <a:r>
              <a:rPr lang="en-US" sz="1400" dirty="0" smtClean="0">
                <a:hlinkClick r:id="rId3"/>
              </a:rPr>
              <a:t>http://www.astronaut.ru/as_rusia/vvs/foto/gagarin1.jpg</a:t>
            </a:r>
            <a:endParaRPr lang="en-US" sz="1400" dirty="0" smtClean="0"/>
          </a:p>
          <a:p>
            <a:r>
              <a:rPr lang="en-US" sz="1400" dirty="0" smtClean="0">
                <a:hlinkClick r:id="rId4"/>
              </a:rPr>
              <a:t>http://topwar.ru/uploads/posts/2011-03/thumbs/1301210797_gagarin_070412.jpg</a:t>
            </a:r>
            <a:endParaRPr lang="en-US" sz="1400" dirty="0" smtClean="0"/>
          </a:p>
          <a:p>
            <a:r>
              <a:rPr lang="en-US" sz="1400" dirty="0" smtClean="0">
                <a:hlinkClick r:id="rId5"/>
              </a:rPr>
              <a:t>http://spacecrusader.files.wordpress.com/2009/06/noid-y_gagarin02.jpg?w=600&amp;h=418</a:t>
            </a:r>
            <a:endParaRPr lang="en-US" sz="1400" dirty="0" smtClean="0"/>
          </a:p>
          <a:p>
            <a:r>
              <a:rPr lang="en-US" sz="1400" dirty="0" smtClean="0">
                <a:hlinkClick r:id="rId6"/>
              </a:rPr>
              <a:t>http://www.itogi.ru/7-days/img/774/I-15-EXCLUS-chert-f62_640.jpg</a:t>
            </a:r>
            <a:endParaRPr lang="en-US" sz="1400" dirty="0" smtClean="0"/>
          </a:p>
          <a:p>
            <a:r>
              <a:rPr lang="en-US" sz="1400" dirty="0" smtClean="0">
                <a:hlinkClick r:id="rId7"/>
              </a:rPr>
              <a:t>http://commons.wikimedia.org/wiki/File:Yuri_Gagarin_and_Zakaria_Mohieddin_05-02-1962_Cairo_Almaza_Air_Base_Egypt.jpg</a:t>
            </a:r>
            <a:endParaRPr lang="en-US" sz="1400" dirty="0" smtClean="0"/>
          </a:p>
          <a:p>
            <a:r>
              <a:rPr lang="en-US" sz="1400" dirty="0" smtClean="0">
                <a:hlinkClick r:id="rId8"/>
              </a:rPr>
              <a:t>http://blogs.publico.es/mesadeluz/files/2011/04/gag29d09c29fa66ee07e90e6a706700724b.jpg</a:t>
            </a:r>
            <a:endParaRPr lang="en-US" sz="1400" dirty="0" smtClean="0"/>
          </a:p>
          <a:p>
            <a:r>
              <a:rPr lang="en-US" sz="1400" dirty="0" smtClean="0">
                <a:hlinkClick r:id="rId9"/>
              </a:rPr>
              <a:t>http://commons.wikimedia.org/wiki/File:Gagarin_visits_the_Egyptian_pyramids_1962_b.jpg</a:t>
            </a:r>
            <a:endParaRPr lang="en-US" sz="1400" dirty="0" smtClean="0"/>
          </a:p>
          <a:p>
            <a:pPr eaLnBrk="1" hangingPunct="1"/>
            <a:r>
              <a:rPr lang="en-US" sz="1400" dirty="0" smtClean="0">
                <a:solidFill>
                  <a:srgbClr val="C00000"/>
                </a:solidFill>
                <a:cs typeface="Tahoma" pitchFamily="34" charset="0"/>
                <a:hlinkClick r:id="rId10"/>
              </a:rPr>
              <a:t>http</a:t>
            </a:r>
            <a:r>
              <a:rPr lang="ru-RU" sz="1400" dirty="0" smtClean="0">
                <a:solidFill>
                  <a:srgbClr val="C00000"/>
                </a:solidFill>
                <a:cs typeface="Tahoma" pitchFamily="34" charset="0"/>
                <a:hlinkClick r:id="rId10"/>
              </a:rPr>
              <a:t>://</a:t>
            </a:r>
            <a:r>
              <a:rPr lang="en-US" sz="1400" dirty="0" smtClean="0">
                <a:solidFill>
                  <a:srgbClr val="C00000"/>
                </a:solidFill>
                <a:cs typeface="Tahoma" pitchFamily="34" charset="0"/>
                <a:hlinkClick r:id="rId10"/>
              </a:rPr>
              <a:t>www</a:t>
            </a:r>
            <a:r>
              <a:rPr lang="ru-RU" sz="1400" dirty="0" smtClean="0">
                <a:solidFill>
                  <a:srgbClr val="C00000"/>
                </a:solidFill>
                <a:cs typeface="Tahoma" pitchFamily="34" charset="0"/>
                <a:hlinkClick r:id="rId10"/>
              </a:rPr>
              <a:t>.</a:t>
            </a:r>
            <a:r>
              <a:rPr lang="en-US" sz="1400" dirty="0" err="1" smtClean="0">
                <a:solidFill>
                  <a:srgbClr val="C00000"/>
                </a:solidFill>
                <a:cs typeface="Tahoma" pitchFamily="34" charset="0"/>
                <a:hlinkClick r:id="rId10"/>
              </a:rPr>
              <a:t>energia</a:t>
            </a:r>
            <a:r>
              <a:rPr lang="ru-RU" sz="1400" dirty="0" smtClean="0">
                <a:solidFill>
                  <a:srgbClr val="C00000"/>
                </a:solidFill>
                <a:cs typeface="Tahoma" pitchFamily="34" charset="0"/>
                <a:hlinkClick r:id="rId10"/>
              </a:rPr>
              <a:t>.</a:t>
            </a:r>
            <a:r>
              <a:rPr lang="en-US" sz="1400" dirty="0" err="1" smtClean="0">
                <a:solidFill>
                  <a:srgbClr val="C00000"/>
                </a:solidFill>
                <a:cs typeface="Tahoma" pitchFamily="34" charset="0"/>
                <a:hlinkClick r:id="rId10"/>
              </a:rPr>
              <a:t>ru</a:t>
            </a:r>
            <a:r>
              <a:rPr lang="ru-RU" sz="1400" dirty="0" smtClean="0">
                <a:solidFill>
                  <a:srgbClr val="C00000"/>
                </a:solidFill>
                <a:cs typeface="Tahoma" pitchFamily="34" charset="0"/>
                <a:hlinkClick r:id="rId10"/>
              </a:rPr>
              <a:t>/</a:t>
            </a:r>
            <a:r>
              <a:rPr lang="en-US" sz="1400" dirty="0" err="1" smtClean="0">
                <a:solidFill>
                  <a:srgbClr val="C00000"/>
                </a:solidFill>
                <a:cs typeface="Tahoma" pitchFamily="34" charset="0"/>
                <a:hlinkClick r:id="rId10"/>
              </a:rPr>
              <a:t>english</a:t>
            </a:r>
            <a:r>
              <a:rPr lang="ru-RU" sz="1400" dirty="0" smtClean="0">
                <a:solidFill>
                  <a:srgbClr val="C00000"/>
                </a:solidFill>
                <a:cs typeface="Tahoma" pitchFamily="34" charset="0"/>
                <a:hlinkClick r:id="rId10"/>
              </a:rPr>
              <a:t>/</a:t>
            </a:r>
            <a:r>
              <a:rPr lang="en-US" sz="1400" dirty="0" err="1" smtClean="0">
                <a:solidFill>
                  <a:srgbClr val="C00000"/>
                </a:solidFill>
                <a:cs typeface="Tahoma" pitchFamily="34" charset="0"/>
                <a:hlinkClick r:id="rId10"/>
              </a:rPr>
              <a:t>energia</a:t>
            </a:r>
            <a:r>
              <a:rPr lang="ru-RU" sz="1400" dirty="0" smtClean="0">
                <a:solidFill>
                  <a:srgbClr val="C00000"/>
                </a:solidFill>
                <a:cs typeface="Tahoma" pitchFamily="34" charset="0"/>
                <a:hlinkClick r:id="rId10"/>
              </a:rPr>
              <a:t>/</a:t>
            </a:r>
            <a:r>
              <a:rPr lang="en-US" sz="1400" dirty="0" smtClean="0">
                <a:solidFill>
                  <a:srgbClr val="C00000"/>
                </a:solidFill>
                <a:cs typeface="Tahoma" pitchFamily="34" charset="0"/>
                <a:hlinkClick r:id="rId10"/>
              </a:rPr>
              <a:t>history</a:t>
            </a:r>
            <a:r>
              <a:rPr lang="ru-RU" sz="1400" dirty="0" smtClean="0">
                <a:solidFill>
                  <a:srgbClr val="C00000"/>
                </a:solidFill>
                <a:cs typeface="Tahoma" pitchFamily="34" charset="0"/>
                <a:hlinkClick r:id="rId10"/>
              </a:rPr>
              <a:t>/</a:t>
            </a:r>
            <a:r>
              <a:rPr lang="en-US" sz="1400" dirty="0" err="1" smtClean="0">
                <a:solidFill>
                  <a:srgbClr val="C00000"/>
                </a:solidFill>
                <a:cs typeface="Tahoma" pitchFamily="34" charset="0"/>
                <a:hlinkClick r:id="rId10"/>
              </a:rPr>
              <a:t>gagarin</a:t>
            </a:r>
            <a:r>
              <a:rPr lang="ru-RU" sz="1400" dirty="0" smtClean="0">
                <a:solidFill>
                  <a:srgbClr val="C00000"/>
                </a:solidFill>
                <a:cs typeface="Tahoma" pitchFamily="34" charset="0"/>
                <a:hlinkClick r:id="rId10"/>
              </a:rPr>
              <a:t>/</a:t>
            </a:r>
            <a:r>
              <a:rPr lang="en-US" sz="1400" dirty="0" err="1" smtClean="0">
                <a:solidFill>
                  <a:srgbClr val="C00000"/>
                </a:solidFill>
                <a:cs typeface="Tahoma" pitchFamily="34" charset="0"/>
                <a:hlinkClick r:id="rId10"/>
              </a:rPr>
              <a:t>gagarin</a:t>
            </a:r>
            <a:r>
              <a:rPr lang="ru-RU" sz="1400" dirty="0" smtClean="0">
                <a:solidFill>
                  <a:srgbClr val="C00000"/>
                </a:solidFill>
                <a:cs typeface="Tahoma" pitchFamily="34" charset="0"/>
                <a:hlinkClick r:id="rId10"/>
              </a:rPr>
              <a:t>-01.</a:t>
            </a:r>
            <a:r>
              <a:rPr lang="en-US" sz="1400" dirty="0" err="1" smtClean="0">
                <a:solidFill>
                  <a:srgbClr val="C00000"/>
                </a:solidFill>
                <a:cs typeface="Tahoma" pitchFamily="34" charset="0"/>
                <a:hlinkClick r:id="rId10"/>
              </a:rPr>
              <a:t>shtml</a:t>
            </a:r>
            <a:endParaRPr lang="en-US" sz="1400" dirty="0" smtClean="0">
              <a:solidFill>
                <a:srgbClr val="C00000"/>
              </a:solidFill>
              <a:cs typeface="Tahoma" pitchFamily="34" charset="0"/>
            </a:endParaRPr>
          </a:p>
          <a:p>
            <a:pPr eaLnBrk="1" hangingPunct="1"/>
            <a:r>
              <a:rPr lang="en-US" sz="1400" dirty="0" smtClean="0">
                <a:solidFill>
                  <a:srgbClr val="C00000"/>
                </a:solidFill>
                <a:cs typeface="Tahoma" pitchFamily="34" charset="0"/>
                <a:hlinkClick r:id="rId11"/>
              </a:rPr>
              <a:t>http</a:t>
            </a:r>
            <a:r>
              <a:rPr lang="ru-RU" sz="1400" dirty="0" smtClean="0">
                <a:solidFill>
                  <a:srgbClr val="C00000"/>
                </a:solidFill>
                <a:cs typeface="Tahoma" pitchFamily="34" charset="0"/>
                <a:hlinkClick r:id="rId11"/>
              </a:rPr>
              <a:t>://</a:t>
            </a:r>
            <a:r>
              <a:rPr lang="en-US" sz="1400" dirty="0" smtClean="0">
                <a:solidFill>
                  <a:srgbClr val="C00000"/>
                </a:solidFill>
                <a:cs typeface="Tahoma" pitchFamily="34" charset="0"/>
                <a:hlinkClick r:id="rId11"/>
              </a:rPr>
              <a:t>www</a:t>
            </a:r>
            <a:r>
              <a:rPr lang="ru-RU" sz="1400" dirty="0" smtClean="0">
                <a:solidFill>
                  <a:srgbClr val="C00000"/>
                </a:solidFill>
                <a:cs typeface="Tahoma" pitchFamily="34" charset="0"/>
                <a:hlinkClick r:id="rId11"/>
              </a:rPr>
              <a:t>.</a:t>
            </a:r>
            <a:r>
              <a:rPr lang="en-US" sz="1400" dirty="0" err="1" smtClean="0">
                <a:solidFill>
                  <a:srgbClr val="C00000"/>
                </a:solidFill>
                <a:cs typeface="Tahoma" pitchFamily="34" charset="0"/>
                <a:hlinkClick r:id="rId11"/>
              </a:rPr>
              <a:t>energia</a:t>
            </a:r>
            <a:r>
              <a:rPr lang="ru-RU" sz="1400" dirty="0" smtClean="0">
                <a:solidFill>
                  <a:srgbClr val="C00000"/>
                </a:solidFill>
                <a:cs typeface="Tahoma" pitchFamily="34" charset="0"/>
                <a:hlinkClick r:id="rId11"/>
              </a:rPr>
              <a:t>.</a:t>
            </a:r>
            <a:r>
              <a:rPr lang="en-US" sz="1400" dirty="0" err="1" smtClean="0">
                <a:solidFill>
                  <a:srgbClr val="C00000"/>
                </a:solidFill>
                <a:cs typeface="Tahoma" pitchFamily="34" charset="0"/>
                <a:hlinkClick r:id="rId11"/>
              </a:rPr>
              <a:t>ru</a:t>
            </a:r>
            <a:r>
              <a:rPr lang="ru-RU" sz="1400" dirty="0" smtClean="0">
                <a:solidFill>
                  <a:srgbClr val="C00000"/>
                </a:solidFill>
                <a:cs typeface="Tahoma" pitchFamily="34" charset="0"/>
                <a:hlinkClick r:id="rId11"/>
              </a:rPr>
              <a:t>/</a:t>
            </a:r>
            <a:r>
              <a:rPr lang="en-US" sz="1400" dirty="0" err="1" smtClean="0">
                <a:solidFill>
                  <a:srgbClr val="C00000"/>
                </a:solidFill>
                <a:cs typeface="Tahoma" pitchFamily="34" charset="0"/>
                <a:hlinkClick r:id="rId11"/>
              </a:rPr>
              <a:t>english</a:t>
            </a:r>
            <a:r>
              <a:rPr lang="ru-RU" sz="1400" dirty="0" smtClean="0">
                <a:solidFill>
                  <a:srgbClr val="C00000"/>
                </a:solidFill>
                <a:cs typeface="Tahoma" pitchFamily="34" charset="0"/>
                <a:hlinkClick r:id="rId11"/>
              </a:rPr>
              <a:t>/</a:t>
            </a:r>
            <a:r>
              <a:rPr lang="en-US" sz="1400" dirty="0" err="1" smtClean="0">
                <a:solidFill>
                  <a:srgbClr val="C00000"/>
                </a:solidFill>
                <a:cs typeface="Tahoma" pitchFamily="34" charset="0"/>
                <a:hlinkClick r:id="rId11"/>
              </a:rPr>
              <a:t>energia</a:t>
            </a:r>
            <a:r>
              <a:rPr lang="ru-RU" sz="1400" dirty="0" smtClean="0">
                <a:solidFill>
                  <a:srgbClr val="C00000"/>
                </a:solidFill>
                <a:cs typeface="Tahoma" pitchFamily="34" charset="0"/>
                <a:hlinkClick r:id="rId11"/>
              </a:rPr>
              <a:t>/</a:t>
            </a:r>
            <a:r>
              <a:rPr lang="en-US" sz="1400" dirty="0" smtClean="0">
                <a:solidFill>
                  <a:srgbClr val="C00000"/>
                </a:solidFill>
                <a:cs typeface="Tahoma" pitchFamily="34" charset="0"/>
                <a:hlinkClick r:id="rId11"/>
              </a:rPr>
              <a:t>history</a:t>
            </a:r>
            <a:r>
              <a:rPr lang="ru-RU" sz="1400" dirty="0" smtClean="0">
                <a:solidFill>
                  <a:srgbClr val="C00000"/>
                </a:solidFill>
                <a:cs typeface="Tahoma" pitchFamily="34" charset="0"/>
                <a:hlinkClick r:id="rId11"/>
              </a:rPr>
              <a:t>/</a:t>
            </a:r>
            <a:r>
              <a:rPr lang="en-US" sz="1400" dirty="0" err="1" smtClean="0">
                <a:solidFill>
                  <a:srgbClr val="C00000"/>
                </a:solidFill>
                <a:cs typeface="Tahoma" pitchFamily="34" charset="0"/>
                <a:hlinkClick r:id="rId11"/>
              </a:rPr>
              <a:t>gagarin</a:t>
            </a:r>
            <a:r>
              <a:rPr lang="ru-RU" sz="1400" dirty="0" smtClean="0">
                <a:solidFill>
                  <a:srgbClr val="C00000"/>
                </a:solidFill>
                <a:cs typeface="Tahoma" pitchFamily="34" charset="0"/>
                <a:hlinkClick r:id="rId11"/>
              </a:rPr>
              <a:t>/</a:t>
            </a:r>
            <a:r>
              <a:rPr lang="en-US" sz="1400" dirty="0" err="1" smtClean="0">
                <a:solidFill>
                  <a:srgbClr val="C00000"/>
                </a:solidFill>
                <a:cs typeface="Tahoma" pitchFamily="34" charset="0"/>
                <a:hlinkClick r:id="rId11"/>
              </a:rPr>
              <a:t>gagarin</a:t>
            </a:r>
            <a:r>
              <a:rPr lang="ru-RU" sz="1400" dirty="0" smtClean="0">
                <a:solidFill>
                  <a:srgbClr val="C00000"/>
                </a:solidFill>
                <a:cs typeface="Tahoma" pitchFamily="34" charset="0"/>
                <a:hlinkClick r:id="rId11"/>
              </a:rPr>
              <a:t>-02.</a:t>
            </a:r>
            <a:r>
              <a:rPr lang="en-US" sz="1400" dirty="0" err="1" smtClean="0">
                <a:solidFill>
                  <a:srgbClr val="C00000"/>
                </a:solidFill>
                <a:cs typeface="Tahoma" pitchFamily="34" charset="0"/>
                <a:hlinkClick r:id="rId11"/>
              </a:rPr>
              <a:t>shtml</a:t>
            </a:r>
            <a:endParaRPr lang="en-US" sz="1400" dirty="0" smtClean="0">
              <a:solidFill>
                <a:srgbClr val="C00000"/>
              </a:solidFill>
              <a:cs typeface="Tahoma" pitchFamily="34" charset="0"/>
            </a:endParaRPr>
          </a:p>
          <a:p>
            <a:r>
              <a:rPr lang="en-US" sz="1400" dirty="0" smtClean="0">
                <a:solidFill>
                  <a:srgbClr val="C00000"/>
                </a:solidFill>
                <a:cs typeface="Tahoma" pitchFamily="34" charset="0"/>
                <a:hlinkClick r:id="rId12"/>
              </a:rPr>
              <a:t>http</a:t>
            </a:r>
            <a:r>
              <a:rPr lang="ru-RU" sz="1400" dirty="0" smtClean="0">
                <a:solidFill>
                  <a:srgbClr val="C00000"/>
                </a:solidFill>
                <a:cs typeface="Tahoma" pitchFamily="34" charset="0"/>
                <a:hlinkClick r:id="rId12"/>
              </a:rPr>
              <a:t>://</a:t>
            </a:r>
            <a:r>
              <a:rPr lang="en-US" sz="1400" dirty="0" smtClean="0">
                <a:solidFill>
                  <a:srgbClr val="C00000"/>
                </a:solidFill>
                <a:cs typeface="Tahoma" pitchFamily="34" charset="0"/>
                <a:hlinkClick r:id="rId12"/>
              </a:rPr>
              <a:t>www</a:t>
            </a:r>
            <a:r>
              <a:rPr lang="ru-RU" sz="1400" dirty="0" smtClean="0">
                <a:solidFill>
                  <a:srgbClr val="C00000"/>
                </a:solidFill>
                <a:cs typeface="Tahoma" pitchFamily="34" charset="0"/>
                <a:hlinkClick r:id="rId12"/>
              </a:rPr>
              <a:t>.</a:t>
            </a:r>
            <a:r>
              <a:rPr lang="en-US" sz="1400" dirty="0" err="1" smtClean="0">
                <a:solidFill>
                  <a:srgbClr val="C00000"/>
                </a:solidFill>
                <a:cs typeface="Tahoma" pitchFamily="34" charset="0"/>
                <a:hlinkClick r:id="rId12"/>
              </a:rPr>
              <a:t>energia</a:t>
            </a:r>
            <a:r>
              <a:rPr lang="ru-RU" sz="1400" dirty="0" smtClean="0">
                <a:solidFill>
                  <a:srgbClr val="C00000"/>
                </a:solidFill>
                <a:cs typeface="Tahoma" pitchFamily="34" charset="0"/>
                <a:hlinkClick r:id="rId12"/>
              </a:rPr>
              <a:t>.</a:t>
            </a:r>
            <a:r>
              <a:rPr lang="en-US" sz="1400" dirty="0" err="1" smtClean="0">
                <a:solidFill>
                  <a:srgbClr val="C00000"/>
                </a:solidFill>
                <a:cs typeface="Tahoma" pitchFamily="34" charset="0"/>
                <a:hlinkClick r:id="rId12"/>
              </a:rPr>
              <a:t>ru</a:t>
            </a:r>
            <a:r>
              <a:rPr lang="ru-RU" sz="1400" dirty="0" smtClean="0">
                <a:solidFill>
                  <a:srgbClr val="C00000"/>
                </a:solidFill>
                <a:cs typeface="Tahoma" pitchFamily="34" charset="0"/>
                <a:hlinkClick r:id="rId12"/>
              </a:rPr>
              <a:t>/</a:t>
            </a:r>
            <a:r>
              <a:rPr lang="en-US" sz="1400" dirty="0" err="1" smtClean="0">
                <a:solidFill>
                  <a:srgbClr val="C00000"/>
                </a:solidFill>
                <a:cs typeface="Tahoma" pitchFamily="34" charset="0"/>
                <a:hlinkClick r:id="rId12"/>
              </a:rPr>
              <a:t>english</a:t>
            </a:r>
            <a:r>
              <a:rPr lang="ru-RU" sz="1400" dirty="0" smtClean="0">
                <a:solidFill>
                  <a:srgbClr val="C00000"/>
                </a:solidFill>
                <a:cs typeface="Tahoma" pitchFamily="34" charset="0"/>
                <a:hlinkClick r:id="rId12"/>
              </a:rPr>
              <a:t>/</a:t>
            </a:r>
            <a:r>
              <a:rPr lang="en-US" sz="1400" dirty="0" err="1" smtClean="0">
                <a:solidFill>
                  <a:srgbClr val="C00000"/>
                </a:solidFill>
                <a:cs typeface="Tahoma" pitchFamily="34" charset="0"/>
                <a:hlinkClick r:id="rId12"/>
              </a:rPr>
              <a:t>energia</a:t>
            </a:r>
            <a:r>
              <a:rPr lang="ru-RU" sz="1400" dirty="0" smtClean="0">
                <a:solidFill>
                  <a:srgbClr val="C00000"/>
                </a:solidFill>
                <a:cs typeface="Tahoma" pitchFamily="34" charset="0"/>
                <a:hlinkClick r:id="rId12"/>
              </a:rPr>
              <a:t>/</a:t>
            </a:r>
            <a:r>
              <a:rPr lang="en-US" sz="1400" dirty="0" smtClean="0">
                <a:solidFill>
                  <a:srgbClr val="C00000"/>
                </a:solidFill>
                <a:cs typeface="Tahoma" pitchFamily="34" charset="0"/>
                <a:hlinkClick r:id="rId12"/>
              </a:rPr>
              <a:t>history</a:t>
            </a:r>
            <a:r>
              <a:rPr lang="ru-RU" sz="1400" dirty="0" smtClean="0">
                <a:solidFill>
                  <a:srgbClr val="C00000"/>
                </a:solidFill>
                <a:cs typeface="Tahoma" pitchFamily="34" charset="0"/>
                <a:hlinkClick r:id="rId12"/>
              </a:rPr>
              <a:t>/</a:t>
            </a:r>
            <a:r>
              <a:rPr lang="en-US" sz="1400" dirty="0" err="1" smtClean="0">
                <a:solidFill>
                  <a:srgbClr val="C00000"/>
                </a:solidFill>
                <a:cs typeface="Tahoma" pitchFamily="34" charset="0"/>
                <a:hlinkClick r:id="rId12"/>
              </a:rPr>
              <a:t>gagarin</a:t>
            </a:r>
            <a:r>
              <a:rPr lang="ru-RU" sz="1400" dirty="0" smtClean="0">
                <a:solidFill>
                  <a:srgbClr val="C00000"/>
                </a:solidFill>
                <a:cs typeface="Tahoma" pitchFamily="34" charset="0"/>
                <a:hlinkClick r:id="rId12"/>
              </a:rPr>
              <a:t>/</a:t>
            </a:r>
            <a:r>
              <a:rPr lang="en-US" sz="1400" dirty="0" err="1" smtClean="0">
                <a:solidFill>
                  <a:srgbClr val="C00000"/>
                </a:solidFill>
                <a:cs typeface="Tahoma" pitchFamily="34" charset="0"/>
                <a:hlinkClick r:id="rId12"/>
              </a:rPr>
              <a:t>gagarin</a:t>
            </a:r>
            <a:r>
              <a:rPr lang="ru-RU" sz="1400" dirty="0" smtClean="0">
                <a:solidFill>
                  <a:srgbClr val="C00000"/>
                </a:solidFill>
                <a:cs typeface="Tahoma" pitchFamily="34" charset="0"/>
                <a:hlinkClick r:id="rId12"/>
              </a:rPr>
              <a:t>-03.</a:t>
            </a:r>
            <a:r>
              <a:rPr lang="en-US" sz="1400" dirty="0" err="1" smtClean="0">
                <a:solidFill>
                  <a:srgbClr val="C00000"/>
                </a:solidFill>
                <a:cs typeface="Tahoma" pitchFamily="34" charset="0"/>
                <a:hlinkClick r:id="rId12"/>
              </a:rPr>
              <a:t>shtml</a:t>
            </a:r>
            <a:endParaRPr lang="en-US" sz="1400" dirty="0" smtClean="0">
              <a:solidFill>
                <a:srgbClr val="C00000"/>
              </a:solidFill>
              <a:cs typeface="Tahoma" pitchFamily="34" charset="0"/>
            </a:endParaRPr>
          </a:p>
          <a:p>
            <a:r>
              <a:rPr lang="en-US" sz="1400" dirty="0" smtClean="0">
                <a:hlinkClick r:id="rId2"/>
              </a:rPr>
              <a:t>http://commons.wikimedia.org/wiki/File:GCTC.jpg</a:t>
            </a:r>
            <a:endParaRPr lang="en-US" sz="1400" dirty="0" smtClean="0"/>
          </a:p>
          <a:p>
            <a:r>
              <a:rPr lang="en-US" sz="1400" dirty="0" smtClean="0">
                <a:hlinkClick r:id="rId13"/>
              </a:rPr>
              <a:t>http://commons.wikimedia.org/wiki/File:Zvezda_training_module.jpg</a:t>
            </a:r>
            <a:endParaRPr lang="en-US" sz="1400" dirty="0" smtClean="0"/>
          </a:p>
          <a:p>
            <a:r>
              <a:rPr lang="en-US" sz="1400" dirty="0" smtClean="0">
                <a:hlinkClick r:id="rId14"/>
              </a:rPr>
              <a:t>http://i033.radikal.ru/1104/3e/20d95be2fc31.jpg</a:t>
            </a:r>
            <a:endParaRPr lang="en-US" sz="1400" dirty="0" smtClean="0"/>
          </a:p>
          <a:p>
            <a:r>
              <a:rPr lang="en-US" sz="1400" dirty="0" smtClean="0">
                <a:hlinkClick r:id="rId15"/>
              </a:rPr>
              <a:t>http://img11.nnm.ru/8/4/a/d/1/bc1309e3674336680274b0f3289.jpg</a:t>
            </a:r>
            <a:endParaRPr lang="en-US" sz="1400" dirty="0" smtClean="0"/>
          </a:p>
          <a:p>
            <a:r>
              <a:rPr lang="en-US" sz="1400" dirty="0" smtClean="0">
                <a:hlinkClick r:id="rId16"/>
              </a:rPr>
              <a:t>http://www.korolev.info/sites/default/files/images/gagarin_seregin.jpg</a:t>
            </a:r>
            <a:endParaRPr lang="en-US" sz="1400" dirty="0" smtClean="0"/>
          </a:p>
          <a:p>
            <a:r>
              <a:rPr lang="en-US" sz="1400" dirty="0" smtClean="0">
                <a:hlinkClick r:id="rId17"/>
              </a:rPr>
              <a:t>http://www.nas.gov.ua/Chronicle/Publishers/nov/nov_sftmn/PublishingImages/Gagarin_p2.jpg</a:t>
            </a:r>
            <a:endParaRPr lang="en-US" sz="1400" dirty="0" smtClean="0"/>
          </a:p>
          <a:p>
            <a:r>
              <a:rPr lang="en-US" sz="1400" dirty="0" smtClean="0">
                <a:hlinkClick r:id="rId18"/>
              </a:rPr>
              <a:t>http://img-fotki.yandex.ru/get/5605/suox.d/0_62a20_841adcf7_XL</a:t>
            </a:r>
            <a:endParaRPr lang="en-US" sz="1400" dirty="0" smtClean="0"/>
          </a:p>
          <a:p>
            <a:r>
              <a:rPr lang="en-US" sz="1400" dirty="0" smtClean="0">
                <a:hlinkClick r:id="rId19"/>
              </a:rPr>
              <a:t>http://commons.wikimedia.org/wiki/File:Dmitry_Medvedev_31_July_2008-1.jpg</a:t>
            </a:r>
            <a:endParaRPr lang="en-US" sz="1400" dirty="0" smtClean="0"/>
          </a:p>
          <a:p>
            <a:r>
              <a:rPr lang="en-US" sz="1400" dirty="0" smtClean="0">
                <a:hlinkClick r:id="rId20"/>
              </a:rPr>
              <a:t>http://commons.wikimedia.org/wiki/File:Cosmonaut_Day_on_Cosmonauts_Alley1.jpg</a:t>
            </a:r>
            <a:endParaRPr lang="en-US" sz="1400" dirty="0" smtClean="0"/>
          </a:p>
          <a:p>
            <a:r>
              <a:rPr lang="en-US" sz="1400" dirty="0" smtClean="0">
                <a:hlinkClick r:id="rId21"/>
              </a:rPr>
              <a:t>http://en.wikipedia.org/wiki/File:Gagarin_statue_london.jpg</a:t>
            </a:r>
            <a:endParaRPr lang="en-US" sz="1400" dirty="0" smtClean="0"/>
          </a:p>
          <a:p>
            <a:r>
              <a:rPr lang="en-US" sz="1400" dirty="0" smtClean="0">
                <a:hlinkClick r:id="rId22"/>
              </a:rPr>
              <a:t>http://ru.wikipedia.org/wiki/%D0%A4%D0%B0%D0%B9%D0%BB:Gagarin_(Star_City).jpg</a:t>
            </a:r>
            <a:endParaRPr lang="en-US" sz="1400" dirty="0" smtClean="0"/>
          </a:p>
          <a:p>
            <a:r>
              <a:rPr lang="en-US" sz="1400" dirty="0" smtClean="0">
                <a:hlinkClick r:id="rId23"/>
              </a:rPr>
              <a:t>http://upload.wikimedia.org/wikipedia/commons/5/53/Jsc2007e046435.jpg</a:t>
            </a:r>
            <a:endParaRPr lang="en-US" sz="1400" dirty="0" smtClean="0"/>
          </a:p>
          <a:p>
            <a:r>
              <a:rPr lang="en-US" sz="1400" dirty="0" smtClean="0">
                <a:hlinkClick r:id="rId15"/>
              </a:rPr>
              <a:t>http://img11.nnm.ru/8/4/a/d/1/bc1309e3674336680274b0f3289.jpg</a:t>
            </a:r>
            <a:endParaRPr lang="en-US" sz="1400" dirty="0" smtClean="0"/>
          </a:p>
          <a:p>
            <a:r>
              <a:rPr lang="en-US" sz="1400" dirty="0" smtClean="0">
                <a:hlinkClick r:id="rId24"/>
              </a:rPr>
              <a:t>http://www.snob.ru/i/indoc/user_8734/910c5cb78b329f2187713c932c8896f1.jpg</a:t>
            </a:r>
            <a:endParaRPr lang="en-US" sz="1400" dirty="0" smtClean="0"/>
          </a:p>
          <a:p>
            <a:r>
              <a:rPr lang="en-US" sz="1400" dirty="0" smtClean="0">
                <a:hlinkClick r:id="rId25"/>
              </a:rPr>
              <a:t>http://gagarin-podpis.narod.ru/Gagarin.file/pamitnik30.jpg</a:t>
            </a:r>
            <a:endParaRPr lang="en-US" sz="1400" dirty="0" smtClean="0"/>
          </a:p>
          <a:p>
            <a:r>
              <a:rPr lang="en-US" sz="1400" dirty="0" smtClean="0">
                <a:hlinkClick r:id="rId26"/>
              </a:rPr>
              <a:t>http://www.aif.by/media/k2/items/cache/9c81448e481e3c9a27a849ea2a1fb928_XL.jpg</a:t>
            </a:r>
            <a:endParaRPr lang="en-US" sz="1400" dirty="0" smtClean="0"/>
          </a:p>
          <a:p>
            <a:r>
              <a:rPr lang="en-US" sz="1400" dirty="0" smtClean="0">
                <a:hlinkClick r:id="rId27"/>
              </a:rPr>
              <a:t>http://nowokopylowo.ucoz.ru/_nw/0/38879532.jpg</a:t>
            </a:r>
            <a:endParaRPr lang="en-US" sz="1400" dirty="0" smtClean="0"/>
          </a:p>
          <a:p>
            <a:endParaRPr lang="en-US" sz="1400" dirty="0" smtClean="0"/>
          </a:p>
          <a:p>
            <a:endParaRPr lang="ru-RU" sz="1400" dirty="0" smtClean="0"/>
          </a:p>
          <a:p>
            <a:endParaRPr lang="ru-RU" sz="1400" dirty="0" smtClean="0"/>
          </a:p>
          <a:p>
            <a:endParaRPr lang="ru-RU" sz="1400" dirty="0" smtClean="0"/>
          </a:p>
          <a:p>
            <a:endParaRPr lang="ru-RU" sz="1400" dirty="0" smtClean="0"/>
          </a:p>
          <a:p>
            <a:endParaRPr lang="ru-RU" sz="1400" dirty="0" smtClean="0"/>
          </a:p>
          <a:p>
            <a:endParaRPr lang="ru-RU" sz="1400" dirty="0" smtClean="0"/>
          </a:p>
          <a:p>
            <a:endParaRPr lang="en-US" sz="1400" dirty="0" smtClean="0"/>
          </a:p>
          <a:p>
            <a:endParaRPr lang="ru-RU" sz="1400" dirty="0" smtClean="0"/>
          </a:p>
          <a:p>
            <a:endParaRPr lang="ru-RU" sz="1400" dirty="0" smtClean="0"/>
          </a:p>
          <a:p>
            <a:endParaRPr lang="en-US" sz="1400" dirty="0" smtClean="0"/>
          </a:p>
          <a:p>
            <a:endParaRPr lang="ru-RU" sz="1400" dirty="0"/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 txBox="1">
            <a:spLocks/>
          </p:cNvSpPr>
          <p:nvPr/>
        </p:nvSpPr>
        <p:spPr>
          <a:xfrm>
            <a:off x="827584" y="1196752"/>
            <a:ext cx="7467600" cy="695000"/>
          </a:xfrm>
          <a:prstGeom prst="rect">
            <a:avLst/>
          </a:prstGeom>
          <a:solidFill>
            <a:srgbClr val="FFFFCC"/>
          </a:solidFill>
          <a:ln w="57150" cap="rnd">
            <a:solidFill>
              <a:srgbClr val="FFFF00"/>
            </a:solidFill>
            <a:bevel/>
          </a:ln>
        </p:spPr>
        <p:txBody>
          <a:bodyPr/>
          <a:lstStyle/>
          <a:p>
            <a:pPr algn="ctr" eaLnBrk="0" hangingPunct="0"/>
            <a:r>
              <a:rPr lang="ru-RU" sz="3200" kern="0" dirty="0" smtClean="0">
                <a:solidFill>
                  <a:srgbClr val="FF0000"/>
                </a:solidFill>
                <a:latin typeface="Tahoma" pitchFamily="34" charset="0"/>
                <a:ea typeface="+mj-ea"/>
                <a:cs typeface="Tahoma" pitchFamily="34" charset="0"/>
              </a:rPr>
              <a:t>Классный час подготовила и провела:</a:t>
            </a:r>
          </a:p>
        </p:txBody>
      </p:sp>
      <p:sp>
        <p:nvSpPr>
          <p:cNvPr id="3" name="Rectangle 4"/>
          <p:cNvSpPr txBox="1">
            <a:spLocks/>
          </p:cNvSpPr>
          <p:nvPr/>
        </p:nvSpPr>
        <p:spPr>
          <a:xfrm>
            <a:off x="838200" y="2924944"/>
            <a:ext cx="7467600" cy="2952328"/>
          </a:xfrm>
          <a:prstGeom prst="rect">
            <a:avLst/>
          </a:prstGeom>
          <a:solidFill>
            <a:srgbClr val="FFFFCC"/>
          </a:solidFill>
          <a:ln w="57150" cap="rnd">
            <a:solidFill>
              <a:srgbClr val="FFFF00"/>
            </a:solidFill>
            <a:bevel/>
          </a:ln>
        </p:spPr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3600" u="sng" kern="0" dirty="0" smtClean="0">
                <a:solidFill>
                  <a:srgbClr val="FF0000"/>
                </a:solidFill>
                <a:latin typeface="Tahoma" pitchFamily="34" charset="0"/>
                <a:ea typeface="+mj-ea"/>
                <a:cs typeface="Tahoma" pitchFamily="34" charset="0"/>
              </a:rPr>
              <a:t>Овсянникова Ирина Владимировна</a:t>
            </a:r>
            <a:r>
              <a:rPr lang="ru-RU" sz="3600" kern="0" dirty="0" smtClean="0">
                <a:solidFill>
                  <a:srgbClr val="FF0000"/>
                </a:solidFill>
                <a:latin typeface="Tahoma" pitchFamily="34" charset="0"/>
                <a:ea typeface="+mj-ea"/>
                <a:cs typeface="Tahoma" pitchFamily="34" charset="0"/>
              </a:rPr>
              <a:t>,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3200" i="1" kern="0" dirty="0" smtClean="0">
                <a:solidFill>
                  <a:srgbClr val="FF0000"/>
                </a:solidFill>
                <a:latin typeface="Tahoma" pitchFamily="34" charset="0"/>
                <a:ea typeface="+mj-ea"/>
                <a:cs typeface="Tahoma" pitchFamily="34" charset="0"/>
              </a:rPr>
              <a:t>учитель английского языка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i="1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ahoma" pitchFamily="34" charset="0"/>
                <a:ea typeface="+mj-ea"/>
                <a:cs typeface="Tahoma" pitchFamily="34" charset="0"/>
              </a:rPr>
              <a:t>МОУ</a:t>
            </a:r>
            <a:r>
              <a:rPr kumimoji="0" lang="ru-RU" sz="3200" i="1" u="none" strike="noStrike" kern="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ahoma" pitchFamily="34" charset="0"/>
                <a:ea typeface="+mj-ea"/>
                <a:cs typeface="Tahoma" pitchFamily="34" charset="0"/>
              </a:rPr>
              <a:t> «СОШ № 83», г. </a:t>
            </a:r>
            <a:r>
              <a:rPr lang="ru-RU" sz="3200" i="1" kern="0" dirty="0" smtClean="0">
                <a:solidFill>
                  <a:srgbClr val="FF0000"/>
                </a:solidFill>
                <a:latin typeface="Tahoma" pitchFamily="34" charset="0"/>
                <a:ea typeface="+mj-ea"/>
                <a:cs typeface="Tahoma" pitchFamily="34" charset="0"/>
              </a:rPr>
              <a:t>С</a:t>
            </a:r>
            <a:r>
              <a:rPr kumimoji="0" lang="ru-RU" sz="3200" i="1" u="none" strike="noStrike" kern="0" cap="none" spc="0" normalizeH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ahoma" pitchFamily="34" charset="0"/>
                <a:ea typeface="+mj-ea"/>
                <a:cs typeface="Tahoma" pitchFamily="34" charset="0"/>
              </a:rPr>
              <a:t>еверск</a:t>
            </a:r>
            <a:r>
              <a:rPr kumimoji="0" lang="ru-RU" sz="3200" i="1" u="none" strike="noStrike" kern="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ahoma" pitchFamily="34" charset="0"/>
                <a:ea typeface="+mj-ea"/>
                <a:cs typeface="Tahoma" pitchFamily="34" charset="0"/>
              </a:rPr>
              <a:t>, Томской области</a:t>
            </a:r>
            <a:endParaRPr kumimoji="0" lang="ru-RU" sz="3200" i="1" u="none" strike="noStrike" kern="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ahoma" pitchFamily="34" charset="0"/>
              <a:ea typeface="+mj-ea"/>
              <a:cs typeface="Tahoma" pitchFamily="34" charset="0"/>
            </a:endParaRPr>
          </a:p>
        </p:txBody>
      </p:sp>
    </p:spTree>
  </p:cSld>
  <p:clrMapOvr>
    <a:masterClrMapping/>
  </p:clrMapOvr>
  <p:transition spd="med">
    <p:wipe dir="d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8" descr="800px-Yuri_Gagarin_parents_Home[1]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42844" y="142852"/>
            <a:ext cx="4559300" cy="3419475"/>
          </a:xfrm>
          <a:prstGeom prst="rect">
            <a:avLst/>
          </a:prstGeom>
          <a:noFill/>
          <a:ln w="57150" cap="rnd">
            <a:solidFill>
              <a:srgbClr val="FFFF00"/>
            </a:solidFill>
            <a:bevel/>
          </a:ln>
        </p:spPr>
      </p:pic>
      <p:pic>
        <p:nvPicPr>
          <p:cNvPr id="4100" name="Picture 6" descr="800px-House-museum_parents_of_Yuri_Gagarin_1[1]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357686" y="3214686"/>
            <a:ext cx="4559300" cy="3419475"/>
          </a:xfrm>
          <a:prstGeom prst="rect">
            <a:avLst/>
          </a:prstGeom>
          <a:noFill/>
          <a:ln w="57150" cap="rnd">
            <a:solidFill>
              <a:srgbClr val="FFFF00"/>
            </a:solidFill>
            <a:bevel/>
          </a:ln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5" descr="gagarin_2_45[1]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785918" y="1142984"/>
            <a:ext cx="5502275" cy="3959225"/>
          </a:xfrm>
          <a:prstGeom prst="rect">
            <a:avLst/>
          </a:prstGeom>
          <a:ln w="57150" cap="rnd">
            <a:solidFill>
              <a:srgbClr val="FFFF00"/>
            </a:solidFill>
            <a:bevel/>
          </a:ln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3" descr="1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285720" y="1500174"/>
            <a:ext cx="3286125" cy="2405063"/>
          </a:xfrm>
          <a:ln w="57150" cap="rnd">
            <a:solidFill>
              <a:srgbClr val="FFFF00"/>
            </a:solidFill>
            <a:bevel/>
          </a:ln>
        </p:spPr>
      </p:pic>
      <p:pic>
        <p:nvPicPr>
          <p:cNvPr id="7172" name="Picture 7" descr="06[1]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786182" y="3429000"/>
            <a:ext cx="5038725" cy="3133725"/>
          </a:xfrm>
          <a:prstGeom prst="rect">
            <a:avLst/>
          </a:prstGeom>
          <a:noFill/>
          <a:ln w="57150" cap="rnd">
            <a:solidFill>
              <a:srgbClr val="FFFF00"/>
            </a:solidFill>
            <a:bevel/>
          </a:ln>
        </p:spPr>
      </p:pic>
      <p:pic>
        <p:nvPicPr>
          <p:cNvPr id="8" name="Picture 4" descr="32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5" cstate="email"/>
          <a:srcRect/>
          <a:stretch>
            <a:fillRect/>
          </a:stretch>
        </p:blipFill>
        <p:spPr>
          <a:xfrm>
            <a:off x="4572000" y="571480"/>
            <a:ext cx="3581400" cy="2528888"/>
          </a:xfrm>
          <a:ln w="57150" cap="rnd">
            <a:solidFill>
              <a:srgbClr val="FFFF00"/>
            </a:solidFill>
            <a:bevel/>
          </a:ln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7" descr="09[1]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857752" y="785794"/>
            <a:ext cx="3390900" cy="5210175"/>
          </a:xfrm>
          <a:prstGeom prst="rect">
            <a:avLst/>
          </a:prstGeom>
          <a:ln w="57150" cap="rnd">
            <a:solidFill>
              <a:srgbClr val="FFFF00"/>
            </a:solidFill>
            <a:bevel/>
          </a:ln>
        </p:spPr>
      </p:pic>
      <p:pic>
        <p:nvPicPr>
          <p:cNvPr id="3" name="Picture 4" descr="photo-001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4" cstate="email"/>
          <a:srcRect/>
          <a:stretch>
            <a:fillRect/>
          </a:stretch>
        </p:blipFill>
        <p:spPr>
          <a:xfrm>
            <a:off x="928662" y="2071678"/>
            <a:ext cx="3312000" cy="2261702"/>
          </a:xfrm>
          <a:prstGeom prst="rect">
            <a:avLst/>
          </a:prstGeom>
          <a:ln w="57150" cap="rnd">
            <a:solidFill>
              <a:srgbClr val="FFFF00"/>
            </a:solidFill>
            <a:bevel/>
          </a:ln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071538" y="1071546"/>
            <a:ext cx="3384550" cy="4319588"/>
          </a:xfrm>
          <a:prstGeom prst="rect">
            <a:avLst/>
          </a:prstGeom>
          <a:ln w="57150" cap="rnd">
            <a:solidFill>
              <a:srgbClr val="FFFF00"/>
            </a:solidFill>
            <a:bevel/>
          </a:ln>
        </p:spPr>
      </p:pic>
      <p:pic>
        <p:nvPicPr>
          <p:cNvPr id="7170" name="Picture 3" descr="21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4" cstate="email"/>
          <a:srcRect/>
          <a:stretch>
            <a:fillRect/>
          </a:stretch>
        </p:blipFill>
        <p:spPr>
          <a:xfrm>
            <a:off x="5929322" y="2071678"/>
            <a:ext cx="1855787" cy="2590800"/>
          </a:xfrm>
          <a:prstGeom prst="rect">
            <a:avLst/>
          </a:prstGeom>
          <a:ln w="57150" cap="rnd">
            <a:solidFill>
              <a:srgbClr val="FFFF00"/>
            </a:solidFill>
            <a:bevel/>
          </a:ln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7" descr="800px-USAF_MiG-15[1]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71472" y="500042"/>
            <a:ext cx="3028950" cy="1979612"/>
          </a:xfrm>
          <a:prstGeom prst="rect">
            <a:avLst/>
          </a:prstGeom>
          <a:ln w="57150" cap="rnd">
            <a:solidFill>
              <a:srgbClr val="FFFF00"/>
            </a:solidFill>
            <a:bevel/>
          </a:ln>
        </p:spPr>
      </p:pic>
      <p:pic>
        <p:nvPicPr>
          <p:cNvPr id="10245" name="Picture 9" descr="gagarin_2_31[1]"/>
          <p:cNvPicPr>
            <a:picLocks noChangeAspect="1" noChangeArrowheads="1"/>
          </p:cNvPicPr>
          <p:nvPr/>
        </p:nvPicPr>
        <p:blipFill>
          <a:blip r:embed="rId4" cstate="email"/>
          <a:srcRect l="3348"/>
          <a:stretch>
            <a:fillRect/>
          </a:stretch>
        </p:blipFill>
        <p:spPr bwMode="auto">
          <a:xfrm>
            <a:off x="214282" y="3357562"/>
            <a:ext cx="4124987" cy="3168000"/>
          </a:xfrm>
          <a:prstGeom prst="rect">
            <a:avLst/>
          </a:prstGeom>
          <a:ln w="57150" cap="rnd">
            <a:solidFill>
              <a:srgbClr val="FFFF00"/>
            </a:solidFill>
            <a:bevel/>
          </a:ln>
        </p:spPr>
      </p:pic>
      <p:pic>
        <p:nvPicPr>
          <p:cNvPr id="4098" name="Picture 2" descr="C:\Documents and Settings\User\Рабочий стол\В наукоград\Свой\x17431310[1]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505327" y="409579"/>
            <a:ext cx="4495829" cy="3590925"/>
          </a:xfrm>
          <a:prstGeom prst="rect">
            <a:avLst/>
          </a:prstGeom>
          <a:ln w="57150" cap="rnd">
            <a:solidFill>
              <a:srgbClr val="FFFF00"/>
            </a:solidFill>
            <a:bevel/>
          </a:ln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0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Оформление по умолчанию 1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2088</TotalTime>
  <Words>233</Words>
  <Application>Microsoft Office PowerPoint</Application>
  <PresentationFormat>Экран (4:3)</PresentationFormat>
  <Paragraphs>134</Paragraphs>
  <Slides>33</Slides>
  <Notes>17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34" baseType="lpstr">
      <vt:lpstr>Оформление по умолчанию</vt:lpstr>
      <vt:lpstr>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«Поехали!»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Спасибо, Юрий!</vt:lpstr>
      <vt:lpstr>Слайд 30</vt:lpstr>
      <vt:lpstr>Слайд 31</vt:lpstr>
      <vt:lpstr>Слайд 32</vt:lpstr>
      <vt:lpstr>Слайд 33</vt:lpstr>
    </vt:vector>
  </TitlesOfParts>
  <Company>User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Олег</cp:lastModifiedBy>
  <cp:revision>127</cp:revision>
  <dcterms:created xsi:type="dcterms:W3CDTF">2009-04-02T11:35:58Z</dcterms:created>
  <dcterms:modified xsi:type="dcterms:W3CDTF">2012-01-22T18:03:46Z</dcterms:modified>
</cp:coreProperties>
</file>