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59" r:id="rId5"/>
    <p:sldId id="281" r:id="rId6"/>
    <p:sldId id="258" r:id="rId7"/>
    <p:sldId id="264" r:id="rId8"/>
    <p:sldId id="276" r:id="rId9"/>
    <p:sldId id="275" r:id="rId10"/>
    <p:sldId id="274" r:id="rId11"/>
    <p:sldId id="273" r:id="rId12"/>
    <p:sldId id="268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7C9"/>
    <a:srgbClr val="000066"/>
    <a:srgbClr val="0000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ACF6-389B-45C7-B84A-1023B993527B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2DB3-7583-4706-A432-0B402ACDF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643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«Изготовление новогодней открытки в технике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857760"/>
            <a:ext cx="4929222" cy="1714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подготовила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 МОУ «СОШ №82»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Саратова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Литвиненко Наталья Николаевна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Начинаем строго по схеме раскладывать полоски каждого цвета поочерёдно, начиная с цифры 1: прикладываем </a:t>
            </a:r>
            <a:r>
              <a:rPr lang="ru-RU" sz="3600" dirty="0" err="1" smtClean="0"/>
              <a:t>полосочку</a:t>
            </a:r>
            <a:r>
              <a:rPr lang="ru-RU" sz="3600" dirty="0" smtClean="0"/>
              <a:t> на нужный ряд, на кончиках </a:t>
            </a:r>
            <a:r>
              <a:rPr lang="ru-RU" sz="3600" dirty="0" err="1" smtClean="0"/>
              <a:t>полосочки</a:t>
            </a:r>
            <a:r>
              <a:rPr lang="ru-RU" sz="3600" dirty="0" smtClean="0"/>
              <a:t> аккуратно наносим клей, приклеиваем к изнанке заготовки.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D:\наташа\выступление на семинаре\для мастер класса\IMG_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628888" cy="2714644"/>
          </a:xfrm>
          <a:prstGeom prst="rect">
            <a:avLst/>
          </a:prstGeom>
          <a:noFill/>
        </p:spPr>
      </p:pic>
      <p:pic>
        <p:nvPicPr>
          <p:cNvPr id="6147" name="Picture 3" descr="D:\наташа\выступление на семинаре\для мастер класса\IMG_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18"/>
            <a:ext cx="2571768" cy="2732504"/>
          </a:xfrm>
          <a:prstGeom prst="rect">
            <a:avLst/>
          </a:prstGeom>
          <a:noFill/>
        </p:spPr>
      </p:pic>
      <p:pic>
        <p:nvPicPr>
          <p:cNvPr id="6148" name="Picture 4" descr="D:\наташа\выступление на семинаре\для мастер класса\IMG_2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642918"/>
            <a:ext cx="2428892" cy="2711332"/>
          </a:xfrm>
          <a:prstGeom prst="rect">
            <a:avLst/>
          </a:prstGeom>
          <a:noFill/>
        </p:spPr>
      </p:pic>
      <p:pic>
        <p:nvPicPr>
          <p:cNvPr id="6149" name="Picture 5" descr="D:\наташа\выступление на семинаре\для мастер класса\IMG_2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00438"/>
            <a:ext cx="2528444" cy="2744464"/>
          </a:xfrm>
          <a:prstGeom prst="rect">
            <a:avLst/>
          </a:prstGeom>
          <a:noFill/>
        </p:spPr>
      </p:pic>
      <p:pic>
        <p:nvPicPr>
          <p:cNvPr id="6150" name="Picture 6" descr="D:\наташа\выступление на семинаре\для мастер класса\IMG_2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00438"/>
            <a:ext cx="2571768" cy="270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32" cy="207170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Убираем шаблон со схемой. Теперь мы можем перевернуть работу и украсить её. Работа готова!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b="1" dirty="0"/>
          </a:p>
        </p:txBody>
      </p:sp>
      <p:pic>
        <p:nvPicPr>
          <p:cNvPr id="4" name="Picture 2" descr="D:\наташа\выступление на семинаре\для мастер класса\IMG_2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428892" cy="2922102"/>
          </a:xfrm>
          <a:prstGeom prst="rect">
            <a:avLst/>
          </a:prstGeom>
          <a:noFill/>
        </p:spPr>
      </p:pic>
      <p:pic>
        <p:nvPicPr>
          <p:cNvPr id="8194" name="Picture 2" descr="D:\наташа\выступление на семинаре\для мастер класса\IMG_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66254"/>
            <a:ext cx="4071966" cy="498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создании  мастер – класса использованы </a:t>
            </a:r>
            <a:br>
              <a:rPr lang="ru-RU" sz="2800" dirty="0" smtClean="0"/>
            </a:br>
            <a:r>
              <a:rPr lang="ru-RU" sz="2800" dirty="0" smtClean="0"/>
              <a:t>интернет ресурсы: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en-US" dirty="0" smtClean="0"/>
              <a:t>stranamasterov.ru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Айрис-фолдинг</a:t>
            </a:r>
            <a:r>
              <a:rPr lang="ru-RU" sz="2800" dirty="0" smtClean="0"/>
              <a:t> (</a:t>
            </a:r>
            <a:r>
              <a:rPr lang="ru-RU" sz="2800" dirty="0" err="1" smtClean="0"/>
              <a:t>iris</a:t>
            </a:r>
            <a:r>
              <a:rPr lang="ru-RU" sz="2800" dirty="0" smtClean="0"/>
              <a:t> </a:t>
            </a:r>
            <a:r>
              <a:rPr lang="ru-RU" sz="2800" dirty="0" err="1" smtClean="0"/>
              <a:t>folding</a:t>
            </a:r>
            <a:r>
              <a:rPr lang="ru-RU" sz="2800" dirty="0" smtClean="0"/>
              <a:t>) – пока малоизвестная у нас в стране, но уже достаточно популярная за рубежом техника рукоделия, называемая ещё «радужным складыванием». Она позволяет делать необычные открытки и картины с эффектом объёмного изображения. Родиной </a:t>
            </a:r>
            <a:r>
              <a:rPr lang="ru-RU" sz="2800" dirty="0" err="1" smtClean="0"/>
              <a:t>африс-фолдинга</a:t>
            </a:r>
            <a:r>
              <a:rPr lang="ru-RU" sz="2800" dirty="0" smtClean="0"/>
              <a:t> принято считать Голландию.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Суть техники заключается в том, что на открытке вырезается контур какой-либо фигуры (силуэт) и с оборотной стороны заполняется узкими лентами, тесьмой или полосками бумаги. Их укладывают в строго определённом порядке по заранее подготовленному шаблону или составленной схеме (различные схемы укладки и шаблоны контура можно найти на специальных сайтах в Интернете). Каждая полоска при укладке аккуратно приклеивается на концах к изнанке открытки. После того как рисунок полностью выложен, оборотная сторона открытки подклеивается плотной бумагой – здесь можно написать поздравительный текст.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Предлагаю сделать новогоднюю открытку. А будет она выполнена в новой технике, </a:t>
            </a:r>
            <a:r>
              <a:rPr lang="ru-RU" sz="2800" dirty="0" err="1" smtClean="0"/>
              <a:t>айрис</a:t>
            </a:r>
            <a:r>
              <a:rPr lang="ru-RU" sz="2800" dirty="0" smtClean="0"/>
              <a:t> </a:t>
            </a:r>
            <a:r>
              <a:rPr lang="ru-RU" sz="2800" dirty="0" err="1" smtClean="0"/>
              <a:t>фолдинг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143248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400295" cy="31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3929090" cy="564360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Важно знать: на схеме каждого </a:t>
            </a:r>
            <a:r>
              <a:rPr lang="ru-RU" sz="3100" dirty="0" err="1" smtClean="0"/>
              <a:t>айрис-шаблона</a:t>
            </a:r>
            <a:r>
              <a:rPr lang="ru-RU" sz="3100" dirty="0" smtClean="0"/>
              <a:t> нанесены линии и цифры. Линии означают границы раскладки полосок, цифры - последовательность их наклеивания. Иногда буквами указывается цвет, например: цвет А и перечень цифр, цвет В и т. д. Цвета выбираете по вашему желанию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00562" y="1285860"/>
            <a:ext cx="4429156" cy="408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717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Нам понадобятся: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615262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картон, </a:t>
            </a:r>
          </a:p>
          <a:p>
            <a:pPr>
              <a:buNone/>
            </a:pPr>
            <a:r>
              <a:rPr lang="ru-RU" dirty="0" smtClean="0"/>
              <a:t> - полоски цветной бумаги,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айрис-шаблон</a:t>
            </a:r>
            <a:r>
              <a:rPr lang="ru-RU" dirty="0" smtClean="0"/>
              <a:t>, по которому эти полоски будут приклеиваться,</a:t>
            </a:r>
          </a:p>
          <a:p>
            <a:pPr>
              <a:buNone/>
            </a:pPr>
            <a:r>
              <a:rPr lang="ru-RU" dirty="0" smtClean="0"/>
              <a:t>- клей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114800" cy="55007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Берём лист плотной бумаги (заготовку открытки) и  переводим контур шаблона на изнаночную сторону. Аккуратно вырезаем фигуру по контуру в нашем листе — получается заготовка открытки с «окошком» нужной формы.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043890" cy="5000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наташа\выступление на семинаре\для мастер класса\IMG_2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071546"/>
            <a:ext cx="412042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5511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Аккуратно помещаем шаблон со схемой под вырезанное «окошко» заготовки таким образом, чтобы он  совпал по форме с отверстием. Прикрепляем временно скрепками для удобства.</a:t>
            </a:r>
            <a:endParaRPr lang="ru-RU" sz="2800" dirty="0"/>
          </a:p>
        </p:txBody>
      </p:sp>
      <p:pic>
        <p:nvPicPr>
          <p:cNvPr id="5" name="Picture 3" descr="D:\наташа\выступление на семинаре\для мастер класса\IMG_2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425535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5329246" cy="600079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Определившись с цветами будущего рисунка, нарезаем ленточки нужной длины или бумагу полосками, соответственно, нужной ширины и длины (с учётом небольшого запаса, т. к. полоски будут слегка накладываться друг на друга и крепиться по краям к картонной заготовке). Длина полосок зависит от размеров конкретного шаблона. Сгибаем их вдоль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D:\наташа\выступление на семинаре\для мастер класса\IMG_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14014"/>
            <a:ext cx="3214710" cy="401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«Изготовление новогодней открытки в технике  Айрис-фолдинг» </vt:lpstr>
      <vt:lpstr>Айрис-фолдинг (iris folding) – пока малоизвестная у нас в стране, но уже достаточно популярная за рубежом техника рукоделия, называемая ещё «радужным складыванием». Она позволяет делать необычные открытки и картины с эффектом объёмного изображения. Родиной африс-фолдинга принято считать Голландию.</vt:lpstr>
      <vt:lpstr>Суть техники заключается в том, что на открытке вырезается контур какой-либо фигуры (силуэт) и с оборотной стороны заполняется узкими лентами, тесьмой или полосками бумаги. Их укладывают в строго определённом порядке по заранее подготовленному шаблону или составленной схеме (различные схемы укладки и шаблоны контура можно найти на специальных сайтах в Интернете). Каждая полоска при укладке аккуратно приклеивается на концах к изнанке открытки. После того как рисунок полностью выложен, оборотная сторона открытки подклеивается плотной бумагой – здесь можно написать поздравительный текст. </vt:lpstr>
      <vt:lpstr>Предлагаю сделать новогоднюю открытку. А будет она выполнена в новой технике, айрис фолдинг.</vt:lpstr>
      <vt:lpstr>Важно знать: на схеме каждого айрис-шаблона нанесены линии и цифры. Линии означают границы раскладки полосок, цифры - последовательность их наклеивания. Иногда буквами указывается цвет, например: цвет А и перечень цифр, цвет В и т. д. Цвета выбираете по вашему желанию </vt:lpstr>
      <vt:lpstr>Нам понадобятся: </vt:lpstr>
      <vt:lpstr>Берём лист плотной бумаги (заготовку открытки) и  переводим контур шаблона на изнаночную сторону. Аккуратно вырезаем фигуру по контуру в нашем листе — получается заготовка открытки с «окошком» нужной формы. </vt:lpstr>
      <vt:lpstr>Аккуратно помещаем шаблон со схемой под вырезанное «окошко» заготовки таким образом, чтобы он  совпал по форме с отверстием. Прикрепляем временно скрепками для удобства.</vt:lpstr>
      <vt:lpstr>  Определившись с цветами будущего рисунка, нарезаем ленточки нужной длины или бумагу полосками, соответственно, нужной ширины и длины (с учётом небольшого запаса, т. к. полоски будут слегка накладываться друг на друга и крепиться по краям к картонной заготовке). Длина полосок зависит от размеров конкретного шаблона. Сгибаем их вдоль.   </vt:lpstr>
      <vt:lpstr>Начинаем строго по схеме раскладывать полоски каждого цвета поочерёдно, начиная с цифры 1: прикладываем полосочку на нужный ряд, на кончиках полосочки аккуратно наносим клей, приклеиваем к изнанке заготовки.   </vt:lpstr>
      <vt:lpstr>Слайд 11</vt:lpstr>
      <vt:lpstr>Убираем шаблон со схемой. Теперь мы можем перевернуть работу и украсить её. Работа готова!</vt:lpstr>
      <vt:lpstr>В создании  мастер – класса использованы  интернет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Айрис-фолдинг </dc:title>
  <dc:creator>Admin</dc:creator>
  <cp:lastModifiedBy>Светлана</cp:lastModifiedBy>
  <cp:revision>25</cp:revision>
  <dcterms:created xsi:type="dcterms:W3CDTF">2006-08-10T20:04:33Z</dcterms:created>
  <dcterms:modified xsi:type="dcterms:W3CDTF">2013-12-15T14:45:02Z</dcterms:modified>
</cp:coreProperties>
</file>