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3" r:id="rId4"/>
    <p:sldId id="265" r:id="rId5"/>
    <p:sldId id="268" r:id="rId6"/>
    <p:sldId id="269" r:id="rId7"/>
    <p:sldId id="300" r:id="rId8"/>
    <p:sldId id="288" r:id="rId9"/>
    <p:sldId id="289" r:id="rId10"/>
    <p:sldId id="290" r:id="rId11"/>
    <p:sldId id="291" r:id="rId12"/>
    <p:sldId id="283" r:id="rId13"/>
    <p:sldId id="285" r:id="rId14"/>
    <p:sldId id="286" r:id="rId15"/>
    <p:sldId id="292" r:id="rId16"/>
    <p:sldId id="293" r:id="rId17"/>
    <p:sldId id="294" r:id="rId18"/>
    <p:sldId id="295" r:id="rId19"/>
    <p:sldId id="296" r:id="rId20"/>
    <p:sldId id="29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09625D-2F92-4FF8-A7E9-BB4F354D853F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160ED9-8ACD-4C71-97EB-B38933618A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172200" cy="1857388"/>
          </a:xfrm>
        </p:spPr>
        <p:txBody>
          <a:bodyPr/>
          <a:lstStyle/>
          <a:p>
            <a:r>
              <a:rPr lang="ru-RU" dirty="0" smtClean="0"/>
              <a:t>Мастер -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Учителя технологии</a:t>
            </a:r>
          </a:p>
          <a:p>
            <a:r>
              <a:rPr lang="ru-RU" dirty="0" smtClean="0"/>
              <a:t>МБОУ « СОШ № 9 г. Михайловки»</a:t>
            </a:r>
          </a:p>
          <a:p>
            <a:r>
              <a:rPr lang="ru-RU" dirty="0" smtClean="0"/>
              <a:t>Алёшин С.А.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3.Изготавливаем стабилизатор.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000636"/>
            <a:ext cx="4040188" cy="117156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Складываем полоску бумаги, вырисовываем по клеткам контур стабилизатора.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072074"/>
            <a:ext cx="4041775" cy="110012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по контуру стабилизатор.</a:t>
            </a:r>
            <a:endParaRPr lang="ru-RU" dirty="0"/>
          </a:p>
        </p:txBody>
      </p:sp>
      <p:pic>
        <p:nvPicPr>
          <p:cNvPr id="7" name="Picture 2" descr="C:\Users\user\Documents\планер\IMG_137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500174"/>
            <a:ext cx="4039985" cy="3293167"/>
          </a:xfrm>
          <a:prstGeom prst="rect">
            <a:avLst/>
          </a:prstGeom>
          <a:noFill/>
        </p:spPr>
      </p:pic>
      <p:pic>
        <p:nvPicPr>
          <p:cNvPr id="2050" name="Picture 2" descr="C:\Users\user\Documents\планер\IMG_139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1428736"/>
            <a:ext cx="4041775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4.Изготвление крыла.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Этап № 1.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929198"/>
            <a:ext cx="4040188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Берём полоску бумаги, сложенную пополам, и разлинуем её на квадраты, сторона квадрата 20 мм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786322"/>
            <a:ext cx="4041775" cy="17145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Складываем пополам по длине по клеткам и  вычерчиваем крыло, середина -  это сгиб крыла.</a:t>
            </a:r>
            <a:endParaRPr lang="ru-RU" dirty="0"/>
          </a:p>
        </p:txBody>
      </p:sp>
      <p:pic>
        <p:nvPicPr>
          <p:cNvPr id="7" name="Picture 3" descr="C:\Users\user\Documents\планер\IMG_137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428737"/>
            <a:ext cx="4039985" cy="3143272"/>
          </a:xfrm>
          <a:prstGeom prst="rect">
            <a:avLst/>
          </a:prstGeom>
          <a:noFill/>
        </p:spPr>
      </p:pic>
      <p:pic>
        <p:nvPicPr>
          <p:cNvPr id="8" name="Picture 2" descr="C:\Users\user\Documents\планер\IMG_138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500175"/>
            <a:ext cx="4039985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214950"/>
            <a:ext cx="7481776" cy="100013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Вырисовываем переднею кромку крыла.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user\Documents\планер\IMG_13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05857" y="500042"/>
            <a:ext cx="6097385" cy="4346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крыла.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№2.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Вырисовываем переднею кромку крыла.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Подрезаем и загибаем под крыло.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планер\IMG_138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900512"/>
            <a:ext cx="4039985" cy="3029989"/>
          </a:xfrm>
          <a:prstGeom prst="rect">
            <a:avLst/>
          </a:prstGeom>
          <a:noFill/>
        </p:spPr>
      </p:pic>
      <p:pic>
        <p:nvPicPr>
          <p:cNvPr id="1027" name="Picture 3" descr="C:\Users\user\Documents\планер\IMG_138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90051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5.Изготовления лонжерона фюзеляжа.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Сгибаем разлинованную бумагу на 1 клетку.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143512"/>
            <a:ext cx="4041775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Вырисовываем лонжерон фюзеляжа по 6 – ти клеткам и вырезаем 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cuments\планер\IMG_138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900512"/>
            <a:ext cx="4039985" cy="3029989"/>
          </a:xfrm>
          <a:prstGeom prst="rect">
            <a:avLst/>
          </a:prstGeom>
          <a:noFill/>
        </p:spPr>
      </p:pic>
      <p:pic>
        <p:nvPicPr>
          <p:cNvPr id="2051" name="Picture 3" descr="C:\Users\user\Documents\планер\IMG_138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900512"/>
            <a:ext cx="4039985" cy="3029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6.Сборка модели.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0906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Сборку начинаем с крепления крыла и стабилизатора вложенного в них лонжерона.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000504"/>
            <a:ext cx="4041775" cy="22145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Крыло и стабилизатор в месте с лонжероном проденем снизу в прорези фюзеляжа. Следить за тем, чтобы крыло и стабилизатор были установлены прямо по отношению к фюзеляжу.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ocuments\планер\IMG_138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900512"/>
            <a:ext cx="4039985" cy="3029989"/>
          </a:xfrm>
          <a:prstGeom prst="rect">
            <a:avLst/>
          </a:prstGeom>
          <a:noFill/>
        </p:spPr>
      </p:pic>
      <p:pic>
        <p:nvPicPr>
          <p:cNvPr id="3075" name="Picture 3" descr="C:\Users\user\Documents\планер\IMG_139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000109"/>
            <a:ext cx="403998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Устанавливаем киль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верхом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лонжерон, места соединения стабилизатора, киля и лонжерона промазываем клеем. Также устанавливаем груз.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ocuments\планер\IMG_13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6550" y="274638"/>
            <a:ext cx="6096000" cy="4011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7.Изготовления лонжерона крыла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214950"/>
            <a:ext cx="4040188" cy="135732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Лонжерон крыла  вырезаем по контуру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214950"/>
            <a:ext cx="4041775" cy="135732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Заготовка складываем  мелкими складками восемь раз, концы лонжерона заостряются для удобства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user\Documents\планер\IMG_13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571613"/>
            <a:ext cx="4040188" cy="3071834"/>
          </a:xfrm>
          <a:prstGeom prst="rect">
            <a:avLst/>
          </a:prstGeom>
          <a:noFill/>
        </p:spPr>
      </p:pic>
      <p:pic>
        <p:nvPicPr>
          <p:cNvPr id="5124" name="Picture 4" descr="C:\Users\user\Documents\планер\IMG_139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1571613"/>
            <a:ext cx="4041775" cy="3000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84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8.Ставим лонжерон на крыло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357694"/>
            <a:ext cx="4040188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Наметим место  для установки  лонжерона по середине крыльев  симметрично фюзеляжа.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643446"/>
            <a:ext cx="4041775" cy="18573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ножниц проделаем прорези в крыльях и установим лонжерон на клей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планер\IMG_140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071547"/>
            <a:ext cx="4039985" cy="3071834"/>
          </a:xfrm>
          <a:prstGeom prst="rect">
            <a:avLst/>
          </a:prstGeom>
          <a:noFill/>
        </p:spPr>
      </p:pic>
      <p:pic>
        <p:nvPicPr>
          <p:cNvPr id="1027" name="Picture 3" descr="C:\Users\user\Documents\планер\IMG_140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285861"/>
            <a:ext cx="4039985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Получился вот такой бумажный планер</a:t>
            </a:r>
            <a:endParaRPr lang="ru-RU" dirty="0"/>
          </a:p>
        </p:txBody>
      </p:sp>
      <p:pic>
        <p:nvPicPr>
          <p:cNvPr id="2050" name="Picture 2" descr="C:\Users\user\Documents\планер\IMG_14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6550" y="274638"/>
            <a:ext cx="6096000" cy="4154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Планёр — безмоторный (кроме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мотопланёров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летательный аппарат тяжелее воздуха, поддерживаемый в полёте за счёт аэродинамической подъёмной силы, создаваемой на крыле набегающим потоком воздуха.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Планёр: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Большое спасибо за внимание! Желаю успехов в работе!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019241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Немецкому инженеру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Лилиенталю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удалось создать настоящий балансирный планер для планирующих полетов. На планерах своей конструкции он сделал около двух тысяч полетов.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Идеи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О.Лилиенталя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вдохновили американского инженера и исследователя Октава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Шанюта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построившего в 1896 г. балансирный планер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бипланной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схемы. Эта рациональная конструкция легла в основу планеров, построенных братьями Райт, на один из которых впоследствии ими была поставлена самодельная силовая установка.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Создатель планёра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4857760"/>
            <a:ext cx="36433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7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Планёры.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Тренировочный планер АВФ-10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Свободнонесущий моноплан Ш-16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624137"/>
            <a:ext cx="3786214" cy="316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624137"/>
            <a:ext cx="3500462" cy="309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Планёры.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БДП – боевой многоместный планер для десантников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Гидропланер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«Уточка»</a:t>
            </a:r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624137"/>
            <a:ext cx="3786214" cy="337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624137"/>
            <a:ext cx="4143404" cy="344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14950"/>
            <a:ext cx="7824704" cy="1357322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Берём альбомный лист и  разлиновываем  на клетки 20мм на 20мм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планер\IMG_13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85786" y="714356"/>
            <a:ext cx="7715303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Заготовка для изготовления фюзеляжа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Сгибаем заготовку под фюзеляж пополам отложив от сгиба 2 клетки</a:t>
            </a:r>
          </a:p>
          <a:p>
            <a:pPr algn="l"/>
            <a:endParaRPr lang="ru-RU" dirty="0"/>
          </a:p>
        </p:txBody>
      </p:sp>
      <p:pic>
        <p:nvPicPr>
          <p:cNvPr id="5" name="Picture 2" descr="C:\Users\user\Documents\планер\IMG_13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115616" y="548680"/>
            <a:ext cx="6696743" cy="4104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1. Делаем фюзеляж.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929198"/>
            <a:ext cx="4040188" cy="142876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Вырисовываем контур, взяв в целом 7 клеток на фюзеляж, по линии сгиба делаем прорези под крылья - 2 клетки и прорезь под стабилизатор - 1 клетка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143512"/>
            <a:ext cx="4041775" cy="10286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фюзеляж по контуру.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user\Documents\фото самолёта\Фото042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500174"/>
            <a:ext cx="4039985" cy="3268229"/>
          </a:xfrm>
          <a:prstGeom prst="rect">
            <a:avLst/>
          </a:prstGeom>
          <a:noFill/>
        </p:spPr>
      </p:pic>
      <p:pic>
        <p:nvPicPr>
          <p:cNvPr id="8" name="Picture 3" descr="C:\Users\user\Documents\планер\IMG_136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428737"/>
            <a:ext cx="4039985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2.Изготавливаем киль.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072074"/>
            <a:ext cx="4040188" cy="110012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Складываем полоску бумаги  по  клеткам и вырисовываем киль.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киль по контуру.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Documents\планер\IMG_137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301" y="1935841"/>
            <a:ext cx="4039985" cy="2959331"/>
          </a:xfrm>
          <a:prstGeom prst="rect">
            <a:avLst/>
          </a:prstGeom>
          <a:noFill/>
        </p:spPr>
      </p:pic>
      <p:pic>
        <p:nvPicPr>
          <p:cNvPr id="8" name="Picture 2" descr="C:\Users\user\Documents\планер\IMG_137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5920" y="1991952"/>
            <a:ext cx="4039985" cy="2847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435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Мастер - класс</vt:lpstr>
      <vt:lpstr>Планёр: </vt:lpstr>
      <vt:lpstr>Создатель планёра</vt:lpstr>
      <vt:lpstr>Планёры.  </vt:lpstr>
      <vt:lpstr>Планёры.</vt:lpstr>
      <vt:lpstr> Берём альбомный лист и  разлиновываем  на клетки 20мм на 20мм</vt:lpstr>
      <vt:lpstr>Заготовка для изготовления фюзеляжа</vt:lpstr>
      <vt:lpstr>1. Делаем фюзеляж.</vt:lpstr>
      <vt:lpstr>2.Изготавливаем киль.</vt:lpstr>
      <vt:lpstr>3.Изготавливаем стабилизатор.</vt:lpstr>
      <vt:lpstr>4.Изготвление крыла.  Этап № 1.</vt:lpstr>
      <vt:lpstr>Вырисовываем переднею кромку крыла.</vt:lpstr>
      <vt:lpstr>Изготовление крыла. Этап №2.</vt:lpstr>
      <vt:lpstr>5.Изготовления лонжерона фюзеляжа.</vt:lpstr>
      <vt:lpstr>6.Сборка модели.</vt:lpstr>
      <vt:lpstr>Устанавливаем киль “верхом” на лонжерон, места соединения стабилизатора, киля и лонжерона промазываем клеем. Также устанавливаем груз.</vt:lpstr>
      <vt:lpstr>7.Изготовления лонжерона крыла</vt:lpstr>
      <vt:lpstr>8.Ставим лонжерон на крыло</vt:lpstr>
      <vt:lpstr>Получился вот такой бумажный планер</vt:lpstr>
      <vt:lpstr>Большое спасибо за внимание! Желаю успехов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</dc:title>
  <dc:creator>user</dc:creator>
  <cp:lastModifiedBy>Пользователь Windows</cp:lastModifiedBy>
  <cp:revision>57</cp:revision>
  <dcterms:created xsi:type="dcterms:W3CDTF">2013-12-06T16:45:13Z</dcterms:created>
  <dcterms:modified xsi:type="dcterms:W3CDTF">2014-10-21T09:34:32Z</dcterms:modified>
</cp:coreProperties>
</file>