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9A09102-CE7B-4C1F-A921-48826916765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0D4DAF-CCF8-410B-A53C-396360C7C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09102-CE7B-4C1F-A921-48826916765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D4DAF-CCF8-410B-A53C-396360C7C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9A09102-CE7B-4C1F-A921-48826916765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0D4DAF-CCF8-410B-A53C-396360C7C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09102-CE7B-4C1F-A921-48826916765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D4DAF-CCF8-410B-A53C-396360C7C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9A09102-CE7B-4C1F-A921-48826916765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30D4DAF-CCF8-410B-A53C-396360C7C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09102-CE7B-4C1F-A921-48826916765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D4DAF-CCF8-410B-A53C-396360C7C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09102-CE7B-4C1F-A921-48826916765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D4DAF-CCF8-410B-A53C-396360C7C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09102-CE7B-4C1F-A921-48826916765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D4DAF-CCF8-410B-A53C-396360C7C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9A09102-CE7B-4C1F-A921-48826916765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D4DAF-CCF8-410B-A53C-396360C7C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09102-CE7B-4C1F-A921-48826916765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D4DAF-CCF8-410B-A53C-396360C7C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09102-CE7B-4C1F-A921-48826916765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D4DAF-CCF8-410B-A53C-396360C7C8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9A09102-CE7B-4C1F-A921-488269167654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30D4DAF-CCF8-410B-A53C-396360C7C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alon-vs.ru/catalo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lon-vs.ru/catalog/t_5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lon-vs.ru/index.php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1268760"/>
            <a:ext cx="4961384" cy="2868168"/>
          </a:xfrm>
        </p:spPr>
        <p:txBody>
          <a:bodyPr/>
          <a:lstStyle/>
          <a:p>
            <a:pPr algn="ctr"/>
            <a:r>
              <a:rPr lang="ru-RU" sz="6000" dirty="0" smtClean="0">
                <a:latin typeface="Adventure" pitchFamily="2" charset="0"/>
              </a:rPr>
              <a:t>Шарф или палантин</a:t>
            </a:r>
            <a:endParaRPr lang="ru-RU" sz="6000" dirty="0">
              <a:latin typeface="Adventure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5805264"/>
            <a:ext cx="5114778" cy="7200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600" dirty="0" smtClean="0"/>
              <a:t>Составлена учителем технологии </a:t>
            </a:r>
            <a:r>
              <a:rPr lang="ru-RU" sz="1600" dirty="0" smtClean="0"/>
              <a:t>МБОУ школа № </a:t>
            </a:r>
            <a:r>
              <a:rPr lang="ru-RU" sz="1600" dirty="0" smtClean="0"/>
              <a:t>1</a:t>
            </a:r>
          </a:p>
          <a:p>
            <a:pPr algn="ctr"/>
            <a:r>
              <a:rPr lang="ru-RU" sz="1600" dirty="0" smtClean="0"/>
              <a:t> с. Анучино Леоновой Н.В.</a:t>
            </a:r>
          </a:p>
          <a:p>
            <a:pPr algn="ctr"/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Рисунок 3" descr="http://supercook.ru/decoration/images-decoration/scarf-mn-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06074">
            <a:off x="456810" y="386212"/>
            <a:ext cx="3082315" cy="558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upercook.ru/decoration/images-decoration/scarf-mn-0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2909664" cy="361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upercook.ru/decoration/images-decoration/scarf-mn-0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429000"/>
            <a:ext cx="2828900" cy="323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upercook.ru/decoration/images-decoration/scarf-mn-0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88640"/>
            <a:ext cx="2684884" cy="315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upercook.ru/decoration/images-decoration/scarf-mn-0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548680"/>
            <a:ext cx="2540868" cy="3446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supercook.ru/decoration/images-decoration/scarf-mn-07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3501008"/>
            <a:ext cx="259228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арианты, как можно повязать палантин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003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к носить палантин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24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764704"/>
            <a:ext cx="72008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enture" pitchFamily="2" charset="0"/>
              </a:rPr>
              <a:t>Как красиво </a:t>
            </a:r>
          </a:p>
          <a:p>
            <a:pPr algn="ctr"/>
            <a:r>
              <a:rPr lang="ru-RU" sz="8800" b="1" cap="none" spc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enture" pitchFamily="2" charset="0"/>
              </a:rPr>
              <a:t>повязать шарф</a:t>
            </a:r>
            <a:endParaRPr lang="ru-RU" sz="8800" b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dventur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028384" cy="6669360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Adventure" pitchFamily="2" charset="0"/>
              </a:rPr>
              <a:t> Квадратный узел</a:t>
            </a:r>
          </a:p>
          <a:p>
            <a:endParaRPr lang="ru-RU" dirty="0"/>
          </a:p>
        </p:txBody>
      </p:sp>
      <p:pic>
        <p:nvPicPr>
          <p:cNvPr id="4" name="Рисунок 3" descr="http://supercook.ru/decoration/images-decoration/01-squareknot-scarf-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upercook.ru/decoration/images-decoration/01-squareknot-scarf-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628800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upercook.ru/decoration/images-decoration/01-squareknot-scarf-0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628800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upercook.ru/decoration/images-decoration/01-squareknot-scarf-0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149080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supercook.ru/decoration/images-decoration/01-squareknot-scarf-0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4149080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ru-RU" dirty="0" smtClean="0">
                <a:latin typeface="Adventure" pitchFamily="2" charset="0"/>
              </a:rPr>
              <a:t>Французский узел</a:t>
            </a:r>
            <a:endParaRPr lang="ru-RU" dirty="0">
              <a:latin typeface="Adventure" pitchFamily="2" charset="0"/>
            </a:endParaRPr>
          </a:p>
        </p:txBody>
      </p:sp>
      <p:pic>
        <p:nvPicPr>
          <p:cNvPr id="4" name="Содержимое 3" descr="http://supercook.ru/decoration/images-decoration/02-frenchtwist-scarf-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upercook.ru/decoration/images-decoration/02-frenchtwist-scarf-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196752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upercook.ru/decoration/images-decoration/02-frenchtwist-scarf-0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196752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upercook.ru/decoration/images-decoration/02-frenchtwist-scarf-0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005064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supercook.ru/decoration/images-decoration/02-frenchtwist-scarf-0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4005064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43192" cy="5166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dventure" pitchFamily="2" charset="0"/>
              </a:rPr>
              <a:t>Кольцо</a:t>
            </a:r>
            <a:endParaRPr lang="ru-RU" sz="3600" dirty="0">
              <a:latin typeface="Adventure" pitchFamily="2" charset="0"/>
            </a:endParaRPr>
          </a:p>
        </p:txBody>
      </p:sp>
      <p:pic>
        <p:nvPicPr>
          <p:cNvPr id="4" name="Содержимое 3" descr="http://supercook.ru/decoration/images-decoration/03-neckerchief-scarf-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upercook.ru/decoration/images-decoration/03-neckerchief-scarf-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268760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upercook.ru/decoration/images-decoration/03-neckerchief-scarf-0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76672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upercook.ru/decoration/images-decoration/03-neckerchief-scarf-0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573016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supercook.ru/decoration/images-decoration/03-neckerchief-scarf-0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3789040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Adventure" pitchFamily="2" charset="0"/>
              </a:rPr>
              <a:t>Узел под костюм</a:t>
            </a:r>
            <a:endParaRPr lang="ru-RU" dirty="0">
              <a:latin typeface="Adventure" pitchFamily="2" charset="0"/>
            </a:endParaRPr>
          </a:p>
        </p:txBody>
      </p:sp>
      <p:pic>
        <p:nvPicPr>
          <p:cNvPr id="4" name="Содержимое 3" descr="http://supercook.ru/decoration/images-decoration/04-neckwrap-scarf-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upercook.ru/decoration/images-decoration/04-neckwrap-scarf-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196752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upercook.ru/decoration/images-decoration/04-neckwrap-scarf-0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3175" y="1196752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upercook.ru/decoration/images-decoration/04-neckwrap-scarf-0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005064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supercook.ru/decoration/images-decoration/04-neckwrap-scarf-0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4005064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732696"/>
          </a:xfrm>
        </p:spPr>
        <p:txBody>
          <a:bodyPr/>
          <a:lstStyle/>
          <a:p>
            <a:pPr algn="ctr"/>
            <a:r>
              <a:rPr lang="ru-RU" dirty="0" smtClean="0">
                <a:latin typeface="Adventure" pitchFamily="2" charset="0"/>
              </a:rPr>
              <a:t>Скользящий узел</a:t>
            </a:r>
            <a:endParaRPr lang="ru-RU" dirty="0">
              <a:latin typeface="Adventure" pitchFamily="2" charset="0"/>
            </a:endParaRPr>
          </a:p>
        </p:txBody>
      </p:sp>
      <p:pic>
        <p:nvPicPr>
          <p:cNvPr id="4" name="Содержимое 3" descr="http://supercook.ru/decoration/images-decoration/05-slipknot-scarf-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upercook.ru/decoration/images-decoration/05-slipknot-scarf-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764704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upercook.ru/decoration/images-decoration/05-slipknot-scarf-0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836712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upercook.ru/decoration/images-decoration/05-slipknot-scarf-0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3861048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supercook.ru/decoration/images-decoration/05-slipknot-scarf-0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3789040"/>
            <a:ext cx="2790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632848" cy="634932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8800" dirty="0" smtClean="0">
                <a:solidFill>
                  <a:schemeClr val="accent5">
                    <a:lumMod val="50000"/>
                  </a:schemeClr>
                </a:solidFill>
              </a:rPr>
              <a:t>Успехов </a:t>
            </a:r>
            <a:r>
              <a:rPr lang="ru-RU" sz="8800" dirty="0" smtClean="0">
                <a:solidFill>
                  <a:schemeClr val="accent5">
                    <a:lumMod val="50000"/>
                  </a:schemeClr>
                </a:solidFill>
              </a:rPr>
              <a:t>!!!</a:t>
            </a:r>
            <a:r>
              <a:rPr lang="ru-RU" sz="8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8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8800" dirty="0" smtClean="0">
                <a:solidFill>
                  <a:schemeClr val="accent5">
                    <a:lumMod val="50000"/>
                  </a:schemeClr>
                </a:solidFill>
              </a:rPr>
              <a:t>Спасибо </a:t>
            </a:r>
            <a:br>
              <a:rPr lang="ru-RU" sz="8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8800" dirty="0" smtClean="0">
                <a:solidFill>
                  <a:schemeClr val="accent5">
                    <a:lumMod val="50000"/>
                  </a:schemeClr>
                </a:solidFill>
              </a:rPr>
              <a:t>за внимание!</a:t>
            </a:r>
            <a:endParaRPr lang="ru-RU" sz="8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7704856" cy="633670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ПАЛАНТИН (франц.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palantine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), </a:t>
            </a:r>
            <a:r>
              <a:rPr lang="ru-RU" b="1" dirty="0" smtClean="0">
                <a:solidFill>
                  <a:srgbClr val="FF0000"/>
                </a:solidFill>
              </a:rPr>
              <a:t>меховая или отделанная мехом женская накидка прямоугольной формы и различной длины </a:t>
            </a:r>
            <a:r>
              <a:rPr lang="ru-RU" dirty="0" smtClean="0"/>
              <a:t>- от размеров воротника до очень большого шарфа.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 Зап. Европе эта одежда появилась после </a:t>
            </a:r>
            <a:r>
              <a:rPr lang="ru-RU" dirty="0" smtClean="0">
                <a:solidFill>
                  <a:srgbClr val="FF0000"/>
                </a:solidFill>
              </a:rPr>
              <a:t>1676</a:t>
            </a:r>
            <a:r>
              <a:rPr lang="ru-RU" dirty="0" smtClean="0"/>
              <a:t>, когда </a:t>
            </a:r>
            <a:r>
              <a:rPr lang="ru-RU" dirty="0" err="1" smtClean="0"/>
              <a:t>пфальцграфиня</a:t>
            </a:r>
            <a:r>
              <a:rPr lang="ru-RU" dirty="0" smtClean="0"/>
              <a:t> (княгиня) </a:t>
            </a:r>
            <a:r>
              <a:rPr lang="ru-RU" dirty="0" err="1" smtClean="0"/>
              <a:t>Палатинская</a:t>
            </a:r>
            <a:r>
              <a:rPr lang="ru-RU" dirty="0" smtClean="0"/>
              <a:t> первой продемонстрировала элегантный способ защищаться от холода с помощью небольшого покрывала из соболиных шкурок.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 России увлечение палантинами началось в 19 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7848872" cy="648072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B050"/>
                </a:solidFill>
              </a:rPr>
              <a:t>Изначально палантином называлась женская </a:t>
            </a:r>
            <a:r>
              <a:rPr lang="ru-RU" b="1" u="sng" dirty="0" smtClean="0">
                <a:solidFill>
                  <a:srgbClr val="00B050"/>
                </a:solidFill>
                <a:hlinkClick r:id="rId2"/>
              </a:rPr>
              <a:t>накидка</a:t>
            </a:r>
            <a:r>
              <a:rPr lang="ru-RU" b="1" dirty="0" smtClean="0">
                <a:solidFill>
                  <a:srgbClr val="00B050"/>
                </a:solidFill>
              </a:rPr>
              <a:t>, отделанная мехом.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При этом форма всегда была прямоугольной, а вот длина сильно варьировалась.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Со временем палантином стали называть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 сути любой широкий шарф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 меховая отделка стала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совсем необязательным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элементом.</a:t>
            </a:r>
          </a:p>
          <a:p>
            <a:endParaRPr lang="ru-RU" dirty="0"/>
          </a:p>
        </p:txBody>
      </p:sp>
      <p:pic>
        <p:nvPicPr>
          <p:cNvPr id="4" name="Рисунок 3" descr="http://supercook.ru/decoration/images-decoration/scarf-mn-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645024"/>
            <a:ext cx="2555776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208912" cy="6192688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Разница между шарфом и палантином </a:t>
            </a:r>
            <a:r>
              <a:rPr lang="ru-RU" b="1" dirty="0" smtClean="0"/>
              <a:t>фактически состоит только в ширине изделия. 	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Задача палантина </a:t>
            </a:r>
            <a:r>
              <a:rPr lang="ru-RU" b="1" dirty="0" smtClean="0"/>
              <a:t>– накрыть голову или плечи, поэтому его ширина  должна быть не менее 40-50см (иногда до 1м). 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		Длина обычно около 2м, чего 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обычно достаточно для различных 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вариантов драпировки.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4" name="Рисунок 3" descr="http://supercook.ru/decoration/images-decoration/scarf-mn-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76381">
            <a:off x="6042467" y="2761494"/>
            <a:ext cx="2669305" cy="372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7848872" cy="655272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rgbClr val="FF0000"/>
                </a:solidFill>
              </a:rPr>
              <a:t>Материал для палантина </a:t>
            </a:r>
            <a:r>
              <a:rPr lang="ru-RU" b="1" dirty="0" smtClean="0"/>
              <a:t>может быть очень разным и зависит от его назначения. Если главная функция – согреть человека, тогда используется </a:t>
            </a:r>
            <a:r>
              <a:rPr lang="ru-RU" b="1" dirty="0" smtClean="0">
                <a:solidFill>
                  <a:srgbClr val="FF0000"/>
                </a:solidFill>
              </a:rPr>
              <a:t>шерсть, акрил, кашемир, альпака </a:t>
            </a:r>
            <a:r>
              <a:rPr lang="ru-RU" b="1" dirty="0" smtClean="0"/>
              <a:t>в различных сочетаниях и пропорциях.  В этом случае </a:t>
            </a:r>
            <a:r>
              <a:rPr lang="ru-RU" b="1" u="sng" dirty="0" smtClean="0">
                <a:hlinkClick r:id="rId2"/>
              </a:rPr>
              <a:t>палантин</a:t>
            </a:r>
            <a:r>
              <a:rPr lang="ru-RU" b="1" dirty="0" smtClean="0"/>
              <a:t> может быть  </a:t>
            </a:r>
            <a:r>
              <a:rPr lang="ru-RU" b="1" dirty="0" smtClean="0">
                <a:solidFill>
                  <a:srgbClr val="FF0000"/>
                </a:solidFill>
              </a:rPr>
              <a:t>тканым или вязаным</a:t>
            </a:r>
            <a:r>
              <a:rPr lang="ru-RU" b="1" dirty="0" smtClean="0"/>
              <a:t>, при чем как на машине, так и вручную (крючком или спицами). 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/>
              <a:t>		Если цель –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защититься от солнца, ветра, пыли</a:t>
            </a:r>
            <a:r>
              <a:rPr lang="ru-RU" b="1" dirty="0" smtClean="0"/>
              <a:t>, тогда полотно более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тонкое, струящееся, из шелка, хлопка, вискозы, льна, бамбука или разнообразных искусственных волокон.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upercook.ru/decoration/images-decoration/scarf-mn-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8975" y="2200275"/>
            <a:ext cx="2105025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7992888" cy="64807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Конечно, будучи женским аксессуаром, палантин кроме чисто утилитарной функции всегда несет и эстетическую.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FF0000"/>
                </a:solidFill>
              </a:rPr>
              <a:t>Если же речь идет </a:t>
            </a:r>
            <a:r>
              <a:rPr lang="ru-RU" b="1" dirty="0" smtClean="0">
                <a:solidFill>
                  <a:srgbClr val="FF0000"/>
                </a:solidFill>
              </a:rPr>
              <a:t>о вечерних </a:t>
            </a:r>
            <a:r>
              <a:rPr lang="ru-RU" dirty="0" smtClean="0">
                <a:solidFill>
                  <a:srgbClr val="FF0000"/>
                </a:solidFill>
              </a:rPr>
              <a:t>комплектах  одежды, то вторая функция может значительно перевешивать первую. </a:t>
            </a:r>
          </a:p>
          <a:p>
            <a:pPr>
              <a:lnSpc>
                <a:spcPct val="160000"/>
              </a:lnSpc>
              <a:buNone/>
            </a:pPr>
            <a:r>
              <a:rPr lang="ru-RU" dirty="0" smtClean="0">
                <a:solidFill>
                  <a:srgbClr val="0070C0"/>
                </a:solidFill>
              </a:rPr>
              <a:t>Поэтому палантины, предназначенные </a:t>
            </a:r>
          </a:p>
          <a:p>
            <a:pPr>
              <a:lnSpc>
                <a:spcPct val="160000"/>
              </a:lnSpc>
              <a:buNone/>
            </a:pPr>
            <a:r>
              <a:rPr lang="ru-RU" dirty="0" smtClean="0">
                <a:solidFill>
                  <a:srgbClr val="0070C0"/>
                </a:solidFill>
              </a:rPr>
              <a:t>в первую очередь для особых случаев, </a:t>
            </a:r>
          </a:p>
          <a:p>
            <a:pPr>
              <a:lnSpc>
                <a:spcPct val="160000"/>
              </a:lnSpc>
              <a:buNone/>
            </a:pPr>
            <a:r>
              <a:rPr lang="ru-RU" dirty="0" smtClean="0">
                <a:solidFill>
                  <a:srgbClr val="0070C0"/>
                </a:solidFill>
              </a:rPr>
              <a:t>выходов в свет, отличаются более изысканными узорами и фактурой, могут иметь не строго прямоугольную форму, а близкую к ней. 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</a:rPr>
              <a:t>Особую неповторимость придает ручная работа (вышивка, вязание).  Палантин в этом случае становится фактически предметом искусства и вполне уместен в качестве </a:t>
            </a:r>
            <a:r>
              <a:rPr lang="ru-RU" u="sng" dirty="0" smtClean="0">
                <a:solidFill>
                  <a:srgbClr val="00B050"/>
                </a:solidFill>
                <a:hlinkClick r:id="rId3"/>
              </a:rPr>
              <a:t>подарка женщине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7992888" cy="65527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Палантин – классический атрибут дамского гардероба в холодное время года.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Палантин привлекателен тем, что способен не только </a:t>
            </a:r>
            <a:r>
              <a:rPr lang="ru-RU" dirty="0" smtClean="0">
                <a:solidFill>
                  <a:srgbClr val="FF0000"/>
                </a:solidFill>
              </a:rPr>
              <a:t>согревать в ненастную погоду</a:t>
            </a:r>
            <a:r>
              <a:rPr lang="ru-RU" dirty="0" smtClean="0"/>
              <a:t>, но и </a:t>
            </a:r>
            <a:r>
              <a:rPr lang="ru-RU" dirty="0" smtClean="0">
                <a:solidFill>
                  <a:srgbClr val="FF0000"/>
                </a:solidFill>
              </a:rPr>
              <a:t>придавать облику женщины налет элегантности и романтичности.</a:t>
            </a:r>
            <a:r>
              <a:rPr lang="ru-RU" dirty="0" smtClean="0"/>
              <a:t>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Благодаря небрежно наброшенному на плечи палантину, женщина </a:t>
            </a:r>
            <a:r>
              <a:rPr lang="ru-RU" dirty="0" smtClean="0">
                <a:solidFill>
                  <a:srgbClr val="FF0000"/>
                </a:solidFill>
              </a:rPr>
              <a:t>выглядит более ранимой и утонченной, а кроме того, палантин удачно оттеняет лицо, привлекая к нему больше внимания.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upercook.ru/decoration/images-decoration/scarf-mn-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124744"/>
            <a:ext cx="20574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7848872" cy="6552728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B050"/>
                </a:solidFill>
              </a:rPr>
              <a:t>Палантин может стать той самой изюминкой, которая сделает оригинальным практически любой наряд.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Кашемировый палантин удачно дополнит длинное женственное пальто, короткую молодежную дубленку и даже роскошную натуральную шубу.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B0F0"/>
                </a:solidFill>
              </a:rPr>
              <a:t> Его можно не только носить на плечах, но и обернуть вокруг талии. 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 подобрав к палантину из кашемира сумку и аксессуары, выполненные в той же цветовой гамме, вы создадите оригинальный законченный ансамбль.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7848872" cy="640871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b="1" dirty="0" smtClean="0"/>
              <a:t>Шикарный палантин из шелковой ткани станет замечательным дополнением к длинному вечернему платью. В этом случае будет уместным выбрать палантин глубоких, но не броских </a:t>
            </a:r>
            <a:r>
              <a:rPr lang="ru-RU" b="1" dirty="0" smtClean="0">
                <a:solidFill>
                  <a:srgbClr val="0066FF"/>
                </a:solidFill>
              </a:rPr>
              <a:t>оттенков бордового, красного, зеленого, бежевого цвета, и, конечно, золотого, серебряного и черных цветов. 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/>
              <a:t>На шелковом палантине роскошно смотрится </a:t>
            </a:r>
            <a:r>
              <a:rPr lang="ru-RU" b="1" dirty="0" smtClean="0">
                <a:solidFill>
                  <a:srgbClr val="0066FF"/>
                </a:solidFill>
              </a:rPr>
              <a:t>вышивка, отделка бахромой и другие виды декора.</a:t>
            </a:r>
          </a:p>
          <a:p>
            <a:pPr algn="ctr"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321</Words>
  <Application>Microsoft Office PowerPoint</Application>
  <PresentationFormat>Экран (4:3)</PresentationFormat>
  <Paragraphs>44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Шарф или палантин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Французский узел</vt:lpstr>
      <vt:lpstr>Кольцо</vt:lpstr>
      <vt:lpstr>Узел под костюм</vt:lpstr>
      <vt:lpstr>Скользящий узел</vt:lpstr>
      <vt:lpstr>Успехов !!! Спасибо 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Шарф или палантин</dc:title>
  <dc:creator>Natasha</dc:creator>
  <cp:lastModifiedBy>User</cp:lastModifiedBy>
  <cp:revision>7</cp:revision>
  <dcterms:created xsi:type="dcterms:W3CDTF">2011-01-31T10:31:54Z</dcterms:created>
  <dcterms:modified xsi:type="dcterms:W3CDTF">2013-12-09T17:19:48Z</dcterms:modified>
</cp:coreProperties>
</file>