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C10453-65E3-449D-B83D-655E3476A71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12FCAA-F330-4885-8688-B900BE154A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История олимпийских </a:t>
            </a:r>
            <a:br>
              <a:rPr lang="ru-RU" sz="6600" dirty="0" smtClean="0"/>
            </a:br>
            <a:r>
              <a:rPr lang="ru-RU" sz="6600" dirty="0" smtClean="0"/>
              <a:t>игр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89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just"/>
            <a:r>
              <a:rPr lang="ru-RU" dirty="0"/>
              <a:t>В этих условиях французский общественный деятель Пьер де Кубертен выступил с предложением возродить Олимпийские игры. </a:t>
            </a:r>
            <a:endParaRPr lang="ru-RU" dirty="0" smtClean="0"/>
          </a:p>
          <a:p>
            <a:pPr algn="just"/>
            <a:r>
              <a:rPr lang="ru-RU" dirty="0"/>
              <a:t>25 ноября 1892 года, в парадном зале Сорбонны в Париже Кубертен прочитал лекцию "Олимпийский ренессанс". Именно тогда он произнес свою знаменитую фразу: - Нужно сделать спорт интернациональным, нужно возродить Олимпийские игры!</a:t>
            </a:r>
          </a:p>
        </p:txBody>
      </p:sp>
    </p:spTree>
    <p:extLst>
      <p:ext uri="{BB962C8B-B14F-4D97-AF65-F5344CB8AC3E}">
        <p14:creationId xmlns:p14="http://schemas.microsoft.com/office/powerpoint/2010/main" val="41374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Учредительный конгресс - состоялась 23 июня 1894 года все там же в Сорбонне. Двумя тысячами делегатами от двенадцати стран единогласно было принято решение о возрождении Олимпийских игр и учреждении Международного олимпийского комитета (МОК).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81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Международный олимпийский комитет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Это высший руководящий орган олимпийского движения,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его </a:t>
            </a:r>
            <a:r>
              <a:rPr lang="ru-RU" dirty="0"/>
              <a:t>состав </a:t>
            </a:r>
            <a:r>
              <a:rPr lang="ru-RU" dirty="0" smtClean="0"/>
              <a:t>вошли 14 </a:t>
            </a:r>
            <a:r>
              <a:rPr lang="ru-RU" dirty="0"/>
              <a:t>представителей от </a:t>
            </a:r>
            <a:r>
              <a:rPr lang="ru-RU" dirty="0" smtClean="0"/>
              <a:t>12 </a:t>
            </a:r>
            <a:r>
              <a:rPr lang="ru-RU" dirty="0"/>
              <a:t>стран, в том числе от России - генерал А. Д. </a:t>
            </a:r>
            <a:r>
              <a:rPr lang="ru-RU" dirty="0" err="1"/>
              <a:t>Бутовский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Первые </a:t>
            </a:r>
            <a:r>
              <a:rPr lang="ru-RU" dirty="0"/>
              <a:t>члены МОК были и организаторами национальных олимпийских комитетов в своих странах.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7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/>
          <a:lstStyle/>
          <a:p>
            <a:pPr algn="just"/>
            <a:r>
              <a:rPr lang="ru-RU" dirty="0"/>
              <a:t>Олимпийские игры появились в IX в. до н. э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Родиной Олимпийских игр является Древняя Греция, а именно почитаемое греками святилище Олимпия.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3000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8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 древних греков различались два метода использования и применения физических упражнений: </a:t>
            </a: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гимнастика</a:t>
            </a:r>
            <a:r>
              <a:rPr lang="ru-RU" dirty="0"/>
              <a:t>, или общее физическое развитие, </a:t>
            </a: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err="1" smtClean="0"/>
              <a:t>агонистика</a:t>
            </a:r>
            <a:r>
              <a:rPr lang="ru-RU" dirty="0" smtClean="0"/>
              <a:t> </a:t>
            </a:r>
            <a:r>
              <a:rPr lang="ru-RU" dirty="0"/>
              <a:t>– специальная тренировка к выступлениям в состязаниях, которые устраивались по самым различным поводам (праздник, погребение героев, торжество по поводу победы и т.п.).</a:t>
            </a:r>
          </a:p>
        </p:txBody>
      </p:sp>
    </p:spTree>
    <p:extLst>
      <p:ext uri="{BB962C8B-B14F-4D97-AF65-F5344CB8AC3E}">
        <p14:creationId xmlns:p14="http://schemas.microsoft.com/office/powerpoint/2010/main" val="850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just"/>
            <a:r>
              <a:rPr lang="ru-RU" dirty="0"/>
              <a:t>Первые известные олимпийские игры состоялись в 776 году до н.э. </a:t>
            </a:r>
            <a:endParaRPr lang="ru-RU" dirty="0" smtClean="0"/>
          </a:p>
          <a:p>
            <a:pPr algn="just"/>
            <a:r>
              <a:rPr lang="ru-RU" dirty="0" smtClean="0"/>
              <a:t>Местом </a:t>
            </a:r>
            <a:r>
              <a:rPr lang="ru-RU" dirty="0"/>
              <a:t>проведения игр была Олимпия, В Олимпии, кроме храмов, имелись </a:t>
            </a:r>
            <a:r>
              <a:rPr lang="ru-RU" dirty="0" err="1"/>
              <a:t>гимнасия</a:t>
            </a:r>
            <a:r>
              <a:rPr lang="ru-RU" dirty="0"/>
              <a:t>, стадион и ипподром.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13700"/>
            <a:ext cx="2592288" cy="19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5" y="4413700"/>
            <a:ext cx="2629398" cy="19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13700"/>
            <a:ext cx="2520280" cy="19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Олимпийские праздники проводились одни раз в четыре года. Перерывы между играми назывались олимпиадами: по ним греки некоторое время вели летоисчисление. Греческий историк </a:t>
            </a:r>
            <a:r>
              <a:rPr lang="ru-RU" dirty="0" err="1"/>
              <a:t>Тимей</a:t>
            </a:r>
            <a:r>
              <a:rPr lang="ru-RU" dirty="0"/>
              <a:t> ввел в основу хронологический счет времени по олимпиадам. Промежуток между двумя олимпийскими играми, состоящий из 1417 дней, считался олимпийским годом, и отсюда пошло название олимпиада.</a:t>
            </a:r>
          </a:p>
        </p:txBody>
      </p:sp>
    </p:spTree>
    <p:extLst>
      <p:ext uri="{BB962C8B-B14F-4D97-AF65-F5344CB8AC3E}">
        <p14:creationId xmlns:p14="http://schemas.microsoft.com/office/powerpoint/2010/main" val="39343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Программа олимпийских игр вначале состоящая только из бега на одну греческую стадию (192,27 м), впоследствии расширилась за счет состязаний в пентатлоне, беге с оружием (меч и щит), в борьбе, кулачном бое и панкратионе, в состязаниях колесниц и верховой езде. С 37-й Олимпиады (632 г. до н.э.) в играх стали принимать участие и дети.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 33-й Олимпиаде, в 648 году до н. э., появляется самый трудный и, несомненно, самый жестокий вид соревнований - панкратион, соединяющий в себе приемы кулачного боя и борьбы.</a:t>
            </a:r>
          </a:p>
        </p:txBody>
      </p:sp>
    </p:spTree>
    <p:extLst>
      <p:ext uri="{BB962C8B-B14F-4D97-AF65-F5344CB8AC3E}">
        <p14:creationId xmlns:p14="http://schemas.microsoft.com/office/powerpoint/2010/main" val="13267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Нарушения правил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71-й Олимпиаде, в 496 году до н. э., </a:t>
            </a:r>
            <a:r>
              <a:rPr lang="ru-RU" dirty="0" err="1"/>
              <a:t>элланодики</a:t>
            </a:r>
            <a:r>
              <a:rPr lang="ru-RU" dirty="0"/>
              <a:t> (судьи) не признавали атлета </a:t>
            </a:r>
            <a:r>
              <a:rPr lang="ru-RU" dirty="0" err="1"/>
              <a:t>Клеомеда</a:t>
            </a:r>
            <a:r>
              <a:rPr lang="ru-RU" dirty="0"/>
              <a:t> победителем в кулачном бою, потому что он во время состязания случайно убил своего противника.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75-й Олимпиаде, в 480 году до н. э., был оштрафован знаменитый атлет </a:t>
            </a:r>
            <a:r>
              <a:rPr lang="ru-RU" dirty="0" err="1"/>
              <a:t>Теаган</a:t>
            </a:r>
            <a:r>
              <a:rPr lang="ru-RU" dirty="0"/>
              <a:t> за то, что он отказался от участия в панкратионе, сказав, что утомился во время кулачного боя, а по правилам все виды состязаний, входившие в программу Игр, тогда являлись обязательными для каждого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169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228"/>
            <a:ext cx="8686800" cy="4525963"/>
          </a:xfrm>
        </p:spPr>
        <p:txBody>
          <a:bodyPr/>
          <a:lstStyle/>
          <a:p>
            <a:pPr algn="just"/>
            <a:r>
              <a:rPr lang="ru-RU" dirty="0"/>
              <a:t>Высшей наградой на играх была ветвь оливкового дерева и венок из лаврового листа. </a:t>
            </a:r>
            <a:r>
              <a:rPr lang="ru-RU" dirty="0" smtClean="0"/>
              <a:t>Статуя </a:t>
            </a:r>
            <a:r>
              <a:rPr lang="ru-RU" dirty="0"/>
              <a:t>победителя олимпийских </a:t>
            </a:r>
            <a:r>
              <a:rPr lang="ru-RU" dirty="0" smtClean="0"/>
              <a:t>игр устанавливалась </a:t>
            </a:r>
            <a:r>
              <a:rPr lang="ru-RU" dirty="0"/>
              <a:t>в том городе, откуда он был родом, изображения чемпиона чеканили на монетах, в его честь слагались гимны.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78"/>
            <a:ext cx="2736304" cy="24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78"/>
            <a:ext cx="2661678" cy="24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9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 конце 19 века бурный рост экономических и культурных международных связей нашел свое отражение и в развитии спорта. Были созданы первые международные спортивные объединения, стали проводиться соревнования с участием спортсменов различных стран. С выходом спорта на международную арену возникла необходимость проведения крупных комплексных состязаний, образования центра международного спортивного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2591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584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История олимпийских 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 правил</vt:lpstr>
      <vt:lpstr>Награды</vt:lpstr>
      <vt:lpstr>Презентация PowerPoint</vt:lpstr>
      <vt:lpstr>Презентация PowerPoint</vt:lpstr>
      <vt:lpstr>Презентация PowerPoint</vt:lpstr>
      <vt:lpstr>Международный олимпийский комитет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 игр</dc:title>
  <dc:creator>Admin</dc:creator>
  <cp:lastModifiedBy>Admin</cp:lastModifiedBy>
  <cp:revision>3</cp:revision>
  <dcterms:created xsi:type="dcterms:W3CDTF">2013-09-25T13:17:25Z</dcterms:created>
  <dcterms:modified xsi:type="dcterms:W3CDTF">2013-09-25T13:42:22Z</dcterms:modified>
</cp:coreProperties>
</file>