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EAEDEA-B699-4631-BA8D-35AE31174C5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19498E-A72D-47EF-9235-58E6BDE8A2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140969"/>
            <a:ext cx="8458200" cy="2934818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/>
              <a:t>Каково на дому, таково и самому</a:t>
            </a: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836712"/>
            <a:ext cx="8458200" cy="864096"/>
          </a:xfrm>
        </p:spPr>
        <p:txBody>
          <a:bodyPr/>
          <a:lstStyle/>
          <a:p>
            <a:pPr algn="ctr"/>
            <a:r>
              <a:rPr lang="ru-RU" dirty="0" smtClean="0"/>
              <a:t>МБОУ ООШ с. Малое Перекопное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81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4E3B30"/>
                </a:solidFill>
              </a:rPr>
              <a:t>Анкета «Принципы воспитания детей»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Можете ли вы:</a:t>
            </a:r>
          </a:p>
          <a:p>
            <a:pPr marL="0" indent="0">
              <a:buNone/>
            </a:pPr>
            <a:r>
              <a:rPr lang="ru-RU" sz="2000" dirty="0" smtClean="0"/>
              <a:t>1.В любой момент оставить все свои дела и заняться ребёнком?</a:t>
            </a:r>
          </a:p>
          <a:p>
            <a:pPr marL="0" indent="0">
              <a:buNone/>
            </a:pPr>
            <a:r>
              <a:rPr lang="ru-RU" sz="2000" dirty="0" smtClean="0"/>
              <a:t>2.Посоветоваться с ребёнком ,не смотря на его возраст?</a:t>
            </a:r>
          </a:p>
          <a:p>
            <a:pPr marL="0" indent="0">
              <a:buNone/>
            </a:pPr>
            <a:r>
              <a:rPr lang="ru-RU" sz="2000" dirty="0" smtClean="0"/>
              <a:t>3.Признаться ребёнку в ошибке, совершённой по отношению к нему?</a:t>
            </a:r>
          </a:p>
          <a:p>
            <a:pPr marL="0" indent="0">
              <a:buNone/>
            </a:pPr>
            <a:r>
              <a:rPr lang="ru-RU" sz="2000" dirty="0" smtClean="0"/>
              <a:t>4.Извиниться перед ребёнком, в случаи , если вы были не правы?</a:t>
            </a:r>
          </a:p>
          <a:p>
            <a:pPr marL="0" indent="0">
              <a:buNone/>
            </a:pPr>
            <a:r>
              <a:rPr lang="ru-RU" sz="2000" dirty="0" smtClean="0"/>
              <a:t>5.Овладеть собой и сохранить самообладание, даже если поступок ребёнка вывел вас из себя?</a:t>
            </a:r>
          </a:p>
          <a:p>
            <a:pPr marL="0" indent="0">
              <a:buNone/>
            </a:pPr>
            <a:r>
              <a:rPr lang="ru-RU" sz="2000" dirty="0" smtClean="0"/>
              <a:t>6.Поставит себя на место ребёнка?</a:t>
            </a:r>
          </a:p>
          <a:p>
            <a:pPr marL="0" indent="0">
              <a:buNone/>
            </a:pPr>
            <a:r>
              <a:rPr lang="ru-RU" sz="2000" dirty="0" smtClean="0"/>
              <a:t>7.Поверить хотя бы на минутку, что вы добрая фея или прекрасный принц?</a:t>
            </a:r>
          </a:p>
          <a:p>
            <a:pPr marL="0" indent="0">
              <a:buNone/>
            </a:pPr>
            <a:r>
              <a:rPr lang="ru-RU" sz="2000" dirty="0" smtClean="0"/>
              <a:t>8.Рассказать ребёнку поучительный случай из детства, представляющий вас в невыгодном свете?</a:t>
            </a:r>
          </a:p>
          <a:p>
            <a:pPr marL="0" indent="0">
              <a:buNone/>
            </a:pPr>
            <a:r>
              <a:rPr lang="ru-RU" sz="2000" dirty="0" smtClean="0"/>
              <a:t>9.Всегда воздерживаться от слов и  выражений, которые могут ранить ребёнка?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6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10.Пообещать ребёнку исполнить его желание за хорошее поведение?</a:t>
            </a:r>
          </a:p>
          <a:p>
            <a:pPr marL="0" indent="0">
              <a:buNone/>
            </a:pPr>
            <a:r>
              <a:rPr lang="ru-RU" sz="2000" dirty="0" smtClean="0"/>
              <a:t>11.Выделить ребёнку один день, когда он может делать, что желает и вести себя как хочет, а вы при этом ни во что не вмешиваетесь?</a:t>
            </a:r>
          </a:p>
          <a:p>
            <a:pPr marL="0" indent="0">
              <a:buNone/>
            </a:pPr>
            <a:r>
              <a:rPr lang="ru-RU" sz="2000" dirty="0" smtClean="0"/>
              <a:t>12.Не прореагировать, если ваш ребёнок ударил, толкнул или не заслуженно обидел другого ребёнка?</a:t>
            </a:r>
          </a:p>
          <a:p>
            <a:pPr marL="0" indent="0">
              <a:buNone/>
            </a:pPr>
            <a:r>
              <a:rPr lang="ru-RU" sz="2000" dirty="0" smtClean="0"/>
              <a:t>13.Устоять против слёз, капризов, просьб, если известно, что это прихоть?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663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4E3B30"/>
                </a:solidFill>
              </a:rPr>
              <a:t>Ключ к тесту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От 30 до 39 баллов: </a:t>
            </a:r>
            <a:r>
              <a:rPr lang="ru-RU" dirty="0" smtClean="0"/>
              <a:t>вы придерживаетесь правильных принципов воспитания.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От16 до 30 баллов</a:t>
            </a:r>
            <a:r>
              <a:rPr lang="ru-RU" dirty="0" smtClean="0"/>
              <a:t>: ваш метод воспитания кнут и пряник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Менее 16 баллов</a:t>
            </a:r>
            <a:r>
              <a:rPr lang="ru-RU" dirty="0" smtClean="0"/>
              <a:t>: к сожалению у вас нет ни навыков ни желания воспитывать ребёнка.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775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для строгих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1.Нельзя ругать и наказывать ребёнка: когда он болен, плохо себя чувствует или ещё не набрался сил после перенесённой болезни.</a:t>
            </a:r>
          </a:p>
          <a:p>
            <a:pPr marL="0" indent="0">
              <a:buNone/>
            </a:pPr>
            <a:r>
              <a:rPr lang="ru-RU" sz="2400" dirty="0" smtClean="0"/>
              <a:t>В этот период детская психика особенно уязвима, а  реакции непредсказуемы.</a:t>
            </a:r>
          </a:p>
          <a:p>
            <a:pPr marL="0" indent="0">
              <a:buNone/>
            </a:pPr>
            <a:r>
              <a:rPr lang="ru-RU" sz="2400" dirty="0" smtClean="0"/>
              <a:t>2.Когда он ест, перед сном и после сна, во время игры или работы;</a:t>
            </a:r>
          </a:p>
          <a:p>
            <a:pPr marL="0" indent="0">
              <a:buNone/>
            </a:pPr>
            <a:r>
              <a:rPr lang="ru-RU" sz="2400" dirty="0" smtClean="0"/>
              <a:t>3.Сразу, после того, как он получил физическую или душевную травму, например, упал, подрался, принёс плохую оценку и т.д.</a:t>
            </a:r>
          </a:p>
          <a:p>
            <a:pPr marL="0" indent="0">
              <a:buNone/>
            </a:pPr>
            <a:r>
              <a:rPr lang="ru-RU" sz="2400" dirty="0" smtClean="0"/>
              <a:t>4.Если он при всём старании никак не может победить страх, невнимательность, какие то недостатки.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0843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5</a:t>
            </a:r>
            <a:r>
              <a:rPr lang="ru-RU" sz="2400" dirty="0" smtClean="0"/>
              <a:t>.Если он  очень подвижен, чем утомляет и нервирует вас.</a:t>
            </a:r>
          </a:p>
          <a:p>
            <a:pPr marL="0" indent="0">
              <a:buNone/>
            </a:pPr>
            <a:r>
              <a:rPr lang="ru-RU" sz="2400" dirty="0" smtClean="0"/>
              <a:t>6.Если он кажется вам несообразительным, неспособным, неповоротливым.</a:t>
            </a:r>
          </a:p>
          <a:p>
            <a:pPr marL="0" indent="0">
              <a:buNone/>
            </a:pPr>
            <a:r>
              <a:rPr lang="ru-RU" sz="2400" dirty="0" smtClean="0"/>
              <a:t>7.Если вы в плохом настроении, устали, чем то огорчены </a:t>
            </a:r>
            <a:r>
              <a:rPr lang="ru-RU" sz="2400" smtClean="0"/>
              <a:t>или раздражены.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001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17140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«Если ты хочешь изменить государство, начни с провинции. Если хочешь изменить районы , начни с городов. Если ты хочешь изменить города, начни с улиц. Если ты хочешь изменить улицы, начни с домов. Если ты хочешь изменить дома, начни с семьи. Если ты хочешь изменить семью, начни с себя»</a:t>
            </a:r>
          </a:p>
          <a:p>
            <a:pPr marL="0" indent="0">
              <a:buNone/>
            </a:pPr>
            <a:r>
              <a:rPr lang="ru-RU" b="1" i="1"/>
              <a:t> </a:t>
            </a:r>
            <a:r>
              <a:rPr lang="ru-RU" b="1" i="1" smtClean="0"/>
              <a:t>                                               Конфуций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13313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взаимоотношений в семье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СОТРУДНИЧЕСТВО</a:t>
            </a:r>
          </a:p>
          <a:p>
            <a:r>
              <a:rPr lang="ru-RU" dirty="0" smtClean="0"/>
              <a:t>ПАРИТЕТ</a:t>
            </a:r>
          </a:p>
          <a:p>
            <a:r>
              <a:rPr lang="ru-RU" dirty="0" smtClean="0"/>
              <a:t>СОРЕВНОВАНИЕ</a:t>
            </a:r>
          </a:p>
          <a:p>
            <a:r>
              <a:rPr lang="ru-RU" dirty="0" smtClean="0"/>
              <a:t>КОНКУРЕНЦИЯ</a:t>
            </a:r>
          </a:p>
          <a:p>
            <a:r>
              <a:rPr lang="ru-RU" dirty="0" smtClean="0"/>
              <a:t>АНТОГОНИЗМ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35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Житейская 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1.Мальчик поздно возвращается домой. Родители заждавшись налетают на него с упрёками и криками, не давая ему высказаться. Мальчик уходит спать, так и не объяснив ничего родителям. Позже раздаётся телефонный звонок и родители  узнают, что их ребёнок задержался по очень уважительной причине.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74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Житейская 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2.Девочка приходит домой с мыслью, что сейчас она расскажет все свои новости приехавшей из командировки матери. Но как только девочка входит в дом, мама быстро спрашивает об оценках, ругает за неряшливый вид и отправляет делать уроки ссылаясь на свою усталость. Огорчённая девочка уходит в свою комнату.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29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4E3B30"/>
                </a:solidFill>
              </a:rPr>
              <a:t>Житейская 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3.Девочка обращается к матери с вопросами, которые её интересуют. Мать, хотя и не отказывается отвечать на них, но постоянно поглядывает в интересную книжку, которую читала до прихода дочери. Не вникая в проблемы дочери, считая их надуманными, мама отправляет девочку играть с младшей  сестрой.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67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Памятка «Принципы отношения родителей с детьми»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1.Я хочу чтобы меня любили. Поэтому я буду открыт детским любящим сердцам.</a:t>
            </a:r>
          </a:p>
          <a:p>
            <a:pPr marL="0" indent="0">
              <a:buNone/>
            </a:pPr>
            <a:r>
              <a:rPr lang="ru-RU" dirty="0" smtClean="0"/>
              <a:t>2.Я люблю, когда меня принимают таким, каков я есть на самом деле. Поэтому я буду сопереживать ребёнку и ценить его.</a:t>
            </a:r>
          </a:p>
          <a:p>
            <a:pPr marL="0" indent="0">
              <a:buNone/>
            </a:pPr>
            <a:r>
              <a:rPr lang="ru-RU" dirty="0" smtClean="0"/>
              <a:t>3.Я единственный, кто может прожить мою жизнь. Поэтому я не должен стремиться к тому, что бы полностью управлять жизнью ребёнка.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33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686800" cy="531542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4.Я забываю часто о сложных лабиринтах детства. Поэтому я позволю детям помочь мне найти выходы из тупиковых ситуаций.</a:t>
            </a:r>
          </a:p>
          <a:p>
            <a:pPr marL="0" indent="0">
              <a:buNone/>
            </a:pPr>
            <a:r>
              <a:rPr lang="ru-RU" dirty="0" smtClean="0"/>
              <a:t>5.Я знаю много об  окружающем мире. Поэтому я буду стараться, чтобы мой ребёнок тоже нашёл себя в этом мире.</a:t>
            </a:r>
          </a:p>
          <a:p>
            <a:pPr marL="0" indent="0">
              <a:buNone/>
            </a:pPr>
            <a:r>
              <a:rPr lang="ru-RU" dirty="0" smtClean="0"/>
              <a:t>6.Я не могу сделать так, чтобы боль, страх и разочарование ребёнка исчезли. Поэтому я буду стремиться смягчать удары судьбы.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047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4E3B30"/>
                </a:solidFill>
              </a:rPr>
              <a:t>Анкета «Принципы воспитания детей»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F0A22E"/>
              </a:buClr>
              <a:buNone/>
            </a:pPr>
            <a:endParaRPr lang="ru-RU" dirty="0" smtClean="0">
              <a:solidFill>
                <a:srgbClr val="4E3B30"/>
              </a:solidFill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dirty="0">
                <a:solidFill>
                  <a:srgbClr val="4E3B30"/>
                </a:solidFill>
              </a:rPr>
              <a:t>А</a:t>
            </a:r>
            <a:r>
              <a:rPr lang="ru-RU" dirty="0" smtClean="0">
                <a:solidFill>
                  <a:srgbClr val="4E3B30"/>
                </a:solidFill>
              </a:rPr>
              <a:t>) </a:t>
            </a:r>
            <a:r>
              <a:rPr lang="ru-RU" dirty="0">
                <a:solidFill>
                  <a:srgbClr val="4E3B30"/>
                </a:solidFill>
              </a:rPr>
              <a:t>могу и всегда так поступаю – 3 балла</a:t>
            </a:r>
          </a:p>
          <a:p>
            <a:pPr marL="0" lvl="0" indent="0">
              <a:buClr>
                <a:srgbClr val="F0A22E"/>
              </a:buClr>
              <a:buNone/>
            </a:pPr>
            <a:endParaRPr lang="ru-RU" dirty="0">
              <a:solidFill>
                <a:srgbClr val="4E3B30"/>
              </a:solidFill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dirty="0">
                <a:solidFill>
                  <a:srgbClr val="4E3B30"/>
                </a:solidFill>
              </a:rPr>
              <a:t>Б)могу, но не всегда так поступаю – 2 балла</a:t>
            </a:r>
          </a:p>
          <a:p>
            <a:pPr marL="0" lvl="0" indent="0">
              <a:buClr>
                <a:srgbClr val="F0A22E"/>
              </a:buClr>
              <a:buNone/>
            </a:pPr>
            <a:endParaRPr lang="ru-RU" dirty="0">
              <a:solidFill>
                <a:srgbClr val="4E3B30"/>
              </a:solidFill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dirty="0">
                <a:solidFill>
                  <a:srgbClr val="4E3B30"/>
                </a:solidFill>
              </a:rPr>
              <a:t>В)не могу – 1 балл</a:t>
            </a:r>
          </a:p>
        </p:txBody>
      </p:sp>
    </p:spTree>
    <p:extLst>
      <p:ext uri="{BB962C8B-B14F-4D97-AF65-F5344CB8AC3E}">
        <p14:creationId xmlns:p14="http://schemas.microsoft.com/office/powerpoint/2010/main" val="16464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764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Каково на дому, таково и самому</vt:lpstr>
      <vt:lpstr>Презентация PowerPoint</vt:lpstr>
      <vt:lpstr>Виды взаимоотношений в семье</vt:lpstr>
      <vt:lpstr>Житейская ситуация</vt:lpstr>
      <vt:lpstr>Житейская ситуация</vt:lpstr>
      <vt:lpstr>Житейская ситуация</vt:lpstr>
      <vt:lpstr>Памятка «Принципы отношения родителей с детьми»</vt:lpstr>
      <vt:lpstr>Презентация PowerPoint</vt:lpstr>
      <vt:lpstr>Анкета «Принципы воспитания детей»</vt:lpstr>
      <vt:lpstr>Анкета «Принципы воспитания детей»</vt:lpstr>
      <vt:lpstr>Презентация PowerPoint</vt:lpstr>
      <vt:lpstr>Ключ к тесту</vt:lpstr>
      <vt:lpstr>Памятка для строгих родителей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Каково на дому, таково и самому</dc:title>
  <dc:creator>Женя♥</dc:creator>
  <cp:lastModifiedBy>Женя♥</cp:lastModifiedBy>
  <cp:revision>12</cp:revision>
  <dcterms:created xsi:type="dcterms:W3CDTF">2014-03-17T16:51:48Z</dcterms:created>
  <dcterms:modified xsi:type="dcterms:W3CDTF">2014-03-19T18:03:51Z</dcterms:modified>
</cp:coreProperties>
</file>