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КРЫМ ТВОРЧЕСКИЙ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Автор: </a:t>
            </a:r>
            <a:r>
              <a:rPr lang="ru-RU" sz="2000" b="1" dirty="0" err="1" smtClean="0">
                <a:solidFill>
                  <a:srgbClr val="FF0000"/>
                </a:solidFill>
              </a:rPr>
              <a:t>Борисюк</a:t>
            </a:r>
            <a:r>
              <a:rPr lang="ru-RU" sz="2000" b="1" dirty="0" smtClean="0">
                <a:solidFill>
                  <a:srgbClr val="FF0000"/>
                </a:solidFill>
              </a:rPr>
              <a:t> Наталия Николаевна,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учитель русского языка и литературы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Веселовской ОШ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Республики Крым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05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908139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Летом 1825 года по Крыму путешествовал автор “Горя от ума”     Александр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Сергеевич Грибоедов. Его путешествие было предпринято для сбора материалов для драмы времен Крещения Руси. Грибоедов побывал в Балаклаве. Город поразил его своей оригинальностью и необычностью, потому А.С. Грибоедов и остается в Балаклаве на некоторое время.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Здесь, в Крыму, побывал Александр Степанович Грин. С Крымом связаны многие годы его жизни: юношеские скитания в поисках заработка, революционная деятельность, арест и пребывание в тюрьме в Севастополе, жизнь и кончина в Восточном Крыму.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1825 году, находясь в административной ссылке, тут пребывал знаменитый польский поэт Адам Мицкевич, который написал цикл “Крымские сонеты”.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35426" y="620688"/>
            <a:ext cx="727280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1825 году впервые побывал в Крыму Алексей Константинович Толстой – поэт, драматург, писатель. Но отправился он в Крым не  как литератор-путешественник, а как член государственной комиссии, расследующей массовые злоупотребления и коррупцию в тыловых частях российской армии во время Крымской войны и Обороны Севастополя.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381" y="2564904"/>
            <a:ext cx="2892089" cy="364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07288" cy="252028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	</a:t>
            </a:r>
            <a:r>
              <a:rPr lang="ru-RU" sz="2200" b="1" dirty="0" smtClean="0">
                <a:latin typeface="+mn-lt"/>
              </a:rPr>
              <a:t>В Крым часто приезжала в связи с тяжелой болезнью талантливая украинская поэтесса Леся Украинка . Поэтическим итогом этих поездок стали стихотворные циклы: “Крымские воспоминания” (1891) и “Крымские отзвуки” (1897-1898), которые полны тонкой и светлой лирики.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 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                                                       </a:t>
            </a:r>
            <a:r>
              <a:rPr lang="ru-RU" sz="2200" b="1" i="1" dirty="0" err="1" smtClean="0">
                <a:latin typeface="+mn-lt"/>
              </a:rPr>
              <a:t>Далі</a:t>
            </a:r>
            <a:r>
              <a:rPr lang="ru-RU" sz="2200" b="1" i="1" dirty="0" smtClean="0">
                <a:latin typeface="+mn-lt"/>
              </a:rPr>
              <a:t>, </a:t>
            </a:r>
            <a:r>
              <a:rPr lang="ru-RU" sz="2200" b="1" i="1" dirty="0" err="1" smtClean="0">
                <a:latin typeface="+mn-lt"/>
              </a:rPr>
              <a:t>далі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від</a:t>
            </a:r>
            <a:r>
              <a:rPr lang="ru-RU" sz="2200" b="1" i="1" dirty="0" smtClean="0">
                <a:latin typeface="+mn-lt"/>
              </a:rPr>
              <a:t> душного </a:t>
            </a:r>
            <a:r>
              <a:rPr lang="ru-RU" sz="2200" b="1" i="1" dirty="0" err="1" smtClean="0">
                <a:latin typeface="+mn-lt"/>
              </a:rPr>
              <a:t>міста</a:t>
            </a:r>
            <a:r>
              <a:rPr lang="ru-RU" sz="2200" b="1" i="1" dirty="0" smtClean="0">
                <a:latin typeface="+mn-lt"/>
              </a:rPr>
              <a:t>! 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                                                           </a:t>
            </a:r>
            <a:r>
              <a:rPr lang="ru-RU" sz="2200" b="1" i="1" dirty="0" err="1" smtClean="0">
                <a:latin typeface="+mn-lt"/>
              </a:rPr>
              <a:t>Серце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прагне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буять</a:t>
            </a:r>
            <a:r>
              <a:rPr lang="ru-RU" sz="2200" b="1" i="1" dirty="0" smtClean="0">
                <a:latin typeface="+mn-lt"/>
              </a:rPr>
              <a:t> на </a:t>
            </a:r>
            <a:r>
              <a:rPr lang="ru-RU" sz="2200" b="1" i="1" dirty="0" err="1" smtClean="0">
                <a:latin typeface="+mn-lt"/>
              </a:rPr>
              <a:t>просторі</a:t>
            </a:r>
            <a:r>
              <a:rPr lang="ru-RU" sz="2200" b="1" i="1" dirty="0" smtClean="0">
                <a:latin typeface="+mn-lt"/>
              </a:rPr>
              <a:t>! 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                                                     </a:t>
            </a:r>
            <a:r>
              <a:rPr lang="ru-RU" sz="2200" b="1" i="1" dirty="0" err="1" smtClean="0">
                <a:latin typeface="+mn-lt"/>
              </a:rPr>
              <a:t>Бачу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здалека</a:t>
            </a:r>
            <a:r>
              <a:rPr lang="ru-RU" sz="2200" b="1" i="1" dirty="0" smtClean="0">
                <a:latin typeface="+mn-lt"/>
              </a:rPr>
              <a:t> - </a:t>
            </a:r>
            <a:r>
              <a:rPr lang="ru-RU" sz="2200" b="1" i="1" dirty="0" err="1" smtClean="0">
                <a:latin typeface="+mn-lt"/>
              </a:rPr>
              <a:t>хвиля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іскриста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                                                  </a:t>
            </a:r>
            <a:r>
              <a:rPr lang="ru-RU" sz="2200" b="1" i="1" dirty="0" err="1" smtClean="0">
                <a:latin typeface="+mn-lt"/>
              </a:rPr>
              <a:t>Грає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вільно</a:t>
            </a:r>
            <a:r>
              <a:rPr lang="ru-RU" sz="2200" b="1" i="1" dirty="0" smtClean="0">
                <a:latin typeface="+mn-lt"/>
              </a:rPr>
              <a:t> по </a:t>
            </a:r>
            <a:r>
              <a:rPr lang="ru-RU" sz="2200" b="1" i="1" dirty="0" err="1" smtClean="0">
                <a:latin typeface="+mn-lt"/>
              </a:rPr>
              <a:t>синьому</a:t>
            </a:r>
            <a:r>
              <a:rPr lang="ru-RU" sz="2200" b="1" i="1" dirty="0" smtClean="0">
                <a:latin typeface="+mn-lt"/>
              </a:rPr>
              <a:t> </a:t>
            </a:r>
            <a:r>
              <a:rPr lang="ru-RU" sz="2200" b="1" i="1" dirty="0" err="1" smtClean="0">
                <a:latin typeface="+mn-lt"/>
              </a:rPr>
              <a:t>морі</a:t>
            </a:r>
            <a:r>
              <a:rPr lang="ru-RU" sz="2200" b="1" i="1" dirty="0" smtClean="0">
                <a:latin typeface="+mn-lt"/>
              </a:rPr>
              <a:t>.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 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i="1" dirty="0" smtClean="0">
                <a:latin typeface="+mn-lt"/>
              </a:rPr>
              <a:t/>
            </a:r>
            <a:br>
              <a:rPr lang="ru-RU" sz="2200" b="1" i="1" dirty="0" smtClean="0">
                <a:latin typeface="+mn-lt"/>
              </a:rPr>
            </a:br>
            <a:r>
              <a:rPr lang="ru-RU" sz="2200" b="1" i="1" dirty="0" smtClean="0">
                <a:latin typeface="+mn-lt"/>
              </a:rPr>
              <a:t>                                                                           </a:t>
            </a:r>
            <a:r>
              <a:rPr lang="ru-RU" sz="2200" i="1" dirty="0" smtClean="0"/>
              <a:t>(“</a:t>
            </a:r>
            <a:r>
              <a:rPr lang="ru-RU" sz="2200" i="1" dirty="0" err="1" smtClean="0"/>
              <a:t>Подорож</a:t>
            </a:r>
            <a:r>
              <a:rPr lang="ru-RU" sz="2200" i="1" dirty="0" smtClean="0"/>
              <a:t> до моря”)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endParaRPr lang="ru-RU" sz="2200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2664297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27584" y="544033"/>
            <a:ext cx="78488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          Пожалуй, стоит сказать и пару слов о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b="1" dirty="0" smtClean="0">
                <a:ea typeface="Times New Roman" pitchFamily="18" charset="0"/>
                <a:cs typeface="Courier New" pitchFamily="49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живописи. Я думаю, достаточно будет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b="1" dirty="0" smtClean="0">
                <a:ea typeface="Times New Roman" pitchFamily="18" charset="0"/>
                <a:cs typeface="Courier New" pitchFamily="49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сказать всего лишь одну  прославленную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b="1" dirty="0" smtClean="0">
                <a:ea typeface="Times New Roman" pitchFamily="18" charset="0"/>
                <a:cs typeface="Courier New" pitchFamily="49" charset="0"/>
              </a:rPr>
              <a:t>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фамилию. </a:t>
            </a:r>
            <a:r>
              <a:rPr lang="ru-RU" sz="2000" b="1" dirty="0" smtClean="0"/>
              <a:t>В 1817 году в г. Феодосия  в семье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армянского купца родился Иван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Константинович Айвазовский. Айвазовский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считается лучшим маринистом. Ежегодно с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этой целью делал он ряд поездок то по Финскому заливу, то по Черному морю, изучая эффекты освещения и природу моря, и действительно достиг блестящих результатов.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000" b="1" dirty="0" smtClean="0"/>
              <a:t> Этим объясняется отсутствие повторений и монотонности в картинах Айвазовского. Одна из лучших его картин “Черное море”(1881) сейчас находится в Третьяковской галерее.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15" y="544033"/>
            <a:ext cx="2304256" cy="24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259632" y="1258888"/>
            <a:ext cx="67322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Здесь так же побывало множество композиторов, например таких, как М.П. Мусоргский и Н.А. Римский-Корсаков, А.А.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Спендиаров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, дом, которого сейчас реставрируется, а так же многие другие не менее известные музыкальные деятели, такие как                     Ф.И. Шаляпин.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85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1354269"/>
            <a:ext cx="73448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Крымская природа нашла прекрасные отзывы в сердцах великих творческих людей. Ее восхваляли, ей буквально поклонялись, но она оставалась все так же кротка и скромна, несмотря на все похвалы и на венец славы, который одели ей на голову.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Какие бы политические бури не сотрясали Крымский полуостров, можно все равно быть твердо уверенным в том, что о Крыме, о его природе никогда не забудут. Ведь слово живет вечно, а слово великих людей, наверняка, еще дольше.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85968" y="515288"/>
            <a:ext cx="802713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Бывают края, что недвижны веками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Зарывшись во мглу да мох.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Но есть и такие, где каждый камень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Гудит голосами эпох,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Где и версты по горам не проехать,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Не обогнуть мыс,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Чтоб скальная надпись иль древнее эхо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Не пробуждали мысль.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И.Л.Сельвинский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sz="2000" b="1" dirty="0" smtClean="0"/>
              <a:t>Крым. Насколько он прекрасен. Крым – это огромная и мудрая книга, сохраняющая в себе все святое, так как она открыта для всех будь-то человек татарской или греческой, русской или украинской национальностей.</a:t>
            </a:r>
          </a:p>
          <a:p>
            <a:pPr algn="just"/>
            <a:r>
              <a:rPr lang="ru-RU" sz="2000" b="1" dirty="0" smtClean="0"/>
              <a:t>	На этой земле побывало сотни народов и каждый оставил хоть маленький кусочек своего сердца и немного души. 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b="1" dirty="0" smtClean="0"/>
              <a:t>Также Крым – жемчужина Черного моря, хранит в себе свои богатства и ценности, свои секреты и тайны.</a:t>
            </a:r>
          </a:p>
          <a:p>
            <a:pPr algn="just"/>
            <a:r>
              <a:rPr lang="ru-RU" sz="2000" b="1" dirty="0" smtClean="0"/>
              <a:t>	 Но почему он такой? Что манит на эти благодатные земли целые народы?</a:t>
            </a:r>
          </a:p>
          <a:p>
            <a:pPr algn="just"/>
            <a:r>
              <a:rPr lang="ru-RU" sz="2000" b="1" dirty="0" smtClean="0"/>
              <a:t>	Может, то богатство и щедрость, которыми, кажется, дышит каждый цветок и лист? Может та простота и скромность, такие понятные и доступные каждому? А может и загадочность, ведь все неизведанное так манит к себе?</a:t>
            </a:r>
          </a:p>
          <a:p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2474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b="1" dirty="0" smtClean="0"/>
              <a:t>	 Красота крымской природы – одна из муз прекрасного, которая вдохновляет творить и мечтать. Эти горы, эти бескрайние моря (Черное и Азовское), луга, леса – все дышит жизнью. И тогда ты понимаешь, как можно быть печальным среди природы, искренне желающей тебе добра и счастья, живущей только тем хорошим и прекрасным, что есть в нашей жизни, живущей естественной красотой. </a:t>
            </a:r>
          </a:p>
          <a:p>
            <a:pPr algn="just"/>
            <a:r>
              <a:rPr lang="ru-RU" sz="2000" b="1" dirty="0" smtClean="0"/>
              <a:t>	Возможно, все это располагает к задумчивости, но никак не к печали. Может поэтому сюда с удовольствием приезжали прекрасные деятели литературы и искусства, в общем здесь находили приют творческие сердца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-25863"/>
            <a:ext cx="8064896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Крым удостоился чести увидеть прекрасного поэта, находившегося здесь, к сожалению, в ссылке, Александра Сергеевича Пушкина, который и написал эти прекрасные стихи о Крыме: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Приду на склон приморских гор,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Воспоминаний тайных полный,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И вновь Таврические волны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Обрадуют мой жадный взор.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Волшебный край! Очей отрада!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Все живо там: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холмы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леса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Янтарь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и яхонт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винограда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         Долин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приютная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краса. (1821-1823)</a:t>
            </a:r>
          </a:p>
          <a:p>
            <a:pPr algn="just"/>
            <a:r>
              <a:rPr lang="uk-UA" b="1" dirty="0" smtClean="0"/>
              <a:t>	</a:t>
            </a:r>
            <a:r>
              <a:rPr lang="uk-UA" b="1" dirty="0" err="1" smtClean="0"/>
              <a:t>Кроме</a:t>
            </a:r>
            <a:r>
              <a:rPr lang="uk-UA" b="1" dirty="0" smtClean="0"/>
              <a:t>  </a:t>
            </a:r>
            <a:r>
              <a:rPr lang="uk-UA" b="1" dirty="0" err="1" smtClean="0"/>
              <a:t>Южного</a:t>
            </a:r>
            <a:r>
              <a:rPr lang="uk-UA" b="1" dirty="0" smtClean="0"/>
              <a:t> берега </a:t>
            </a:r>
            <a:r>
              <a:rPr lang="uk-UA" b="1" dirty="0" err="1" smtClean="0"/>
              <a:t>Крыма</a:t>
            </a:r>
            <a:r>
              <a:rPr lang="uk-UA" b="1" dirty="0" smtClean="0"/>
              <a:t>, </a:t>
            </a:r>
            <a:r>
              <a:rPr lang="uk-UA" b="1" dirty="0" err="1" smtClean="0"/>
              <a:t>Пушкин</a:t>
            </a:r>
            <a:r>
              <a:rPr lang="uk-UA" b="1" dirty="0" smtClean="0"/>
              <a:t> </a:t>
            </a:r>
            <a:r>
              <a:rPr lang="uk-UA" b="1" dirty="0" err="1" smtClean="0"/>
              <a:t>побывал</a:t>
            </a:r>
            <a:r>
              <a:rPr lang="uk-UA" b="1" dirty="0" smtClean="0"/>
              <a:t> в </a:t>
            </a:r>
            <a:r>
              <a:rPr lang="uk-UA" b="1" dirty="0" err="1" smtClean="0"/>
              <a:t>Бахчисарае</a:t>
            </a:r>
            <a:r>
              <a:rPr lang="uk-UA" b="1" dirty="0" smtClean="0"/>
              <a:t>. Он </a:t>
            </a:r>
            <a:r>
              <a:rPr lang="uk-UA" b="1" dirty="0" err="1" smtClean="0"/>
              <a:t>приезжал</a:t>
            </a:r>
            <a:r>
              <a:rPr lang="uk-UA" b="1" dirty="0" smtClean="0"/>
              <a:t> </a:t>
            </a:r>
            <a:r>
              <a:rPr lang="uk-UA" b="1" dirty="0" err="1" smtClean="0"/>
              <a:t>туда</a:t>
            </a:r>
            <a:r>
              <a:rPr lang="uk-UA" b="1" dirty="0" smtClean="0"/>
              <a:t> 7 </a:t>
            </a:r>
            <a:r>
              <a:rPr lang="uk-UA" b="1" dirty="0" err="1" smtClean="0"/>
              <a:t>сентября</a:t>
            </a:r>
            <a:r>
              <a:rPr lang="ru-RU" b="1" dirty="0" smtClean="0"/>
              <a:t> 1820 года. Но в Хан-Сарае (Ханском Дворце) его внимание привлек лишь фонтан слез, посвященный </a:t>
            </a:r>
            <a:r>
              <a:rPr lang="ru-RU" b="1" dirty="0" err="1" smtClean="0"/>
              <a:t>Кырым</a:t>
            </a:r>
            <a:r>
              <a:rPr lang="ru-RU" b="1" dirty="0" smtClean="0"/>
              <a:t>-</a:t>
            </a:r>
            <a:r>
              <a:rPr lang="ru-RU" b="1" dirty="0" err="1" smtClean="0"/>
              <a:t>Герай</a:t>
            </a:r>
            <a:r>
              <a:rPr lang="ru-RU" b="1" dirty="0" smtClean="0"/>
              <a:t>-Ханом умершей любимой жене.  И вот увидел Александр Сергеевич этот прекрасный фонтан слез и в последствие написал  стихотворение “Фонтану Бахчисарайского Дворца”:</a:t>
            </a:r>
          </a:p>
          <a:p>
            <a:r>
              <a:rPr lang="ru-RU" b="1" dirty="0" smtClean="0"/>
              <a:t>                                                   </a:t>
            </a:r>
            <a:r>
              <a:rPr lang="ru-RU" b="1" i="1" dirty="0" smtClean="0"/>
              <a:t>Фонтан любви, фонтан живой!</a:t>
            </a:r>
            <a:endParaRPr lang="ru-RU" b="1" dirty="0" smtClean="0"/>
          </a:p>
          <a:p>
            <a:pPr algn="ctr"/>
            <a:r>
              <a:rPr lang="ru-RU" b="1" i="1" dirty="0" smtClean="0"/>
              <a:t>Принес я в дар тебе две розы.</a:t>
            </a:r>
            <a:endParaRPr lang="ru-RU" b="1" dirty="0" smtClean="0"/>
          </a:p>
          <a:p>
            <a:pPr algn="ctr"/>
            <a:r>
              <a:rPr lang="ru-RU" b="1" i="1" dirty="0" smtClean="0"/>
              <a:t>Люблю немолчный говор твой </a:t>
            </a:r>
            <a:endParaRPr lang="ru-RU" b="1" dirty="0" smtClean="0"/>
          </a:p>
          <a:p>
            <a:pPr algn="ctr"/>
            <a:r>
              <a:rPr lang="ru-RU" b="1" i="1" dirty="0" smtClean="0"/>
              <a:t>И поэтические слезы.</a:t>
            </a:r>
            <a:endParaRPr lang="ru-RU" b="1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18669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242" y="767408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/>
            <a:r>
              <a:rPr lang="ru-RU" b="1" dirty="0" smtClean="0"/>
              <a:t>	</a:t>
            </a:r>
            <a:r>
              <a:rPr lang="ru-RU" sz="2000" b="1" dirty="0" smtClean="0"/>
              <a:t>Крымский полуостров посещал не менее известный титан литературы Антон Павлович Чехов. Здесь написаны им девять рассказов и две пьесы: “</a:t>
            </a:r>
            <a:r>
              <a:rPr lang="uk-UA" sz="2000" b="1" dirty="0" smtClean="0"/>
              <a:t>Три </a:t>
            </a:r>
            <a:r>
              <a:rPr lang="uk-UA" sz="2000" b="1" dirty="0" err="1" smtClean="0"/>
              <a:t>сестры</a:t>
            </a:r>
            <a:r>
              <a:rPr lang="ru-RU" sz="2000" b="1" dirty="0" smtClean="0"/>
              <a:t>”</a:t>
            </a:r>
            <a:r>
              <a:rPr lang="uk-UA" sz="2000" b="1" dirty="0" smtClean="0"/>
              <a:t> и </a:t>
            </a:r>
            <a:r>
              <a:rPr lang="ru-RU" sz="2000" b="1" dirty="0" smtClean="0"/>
              <a:t>“</a:t>
            </a:r>
            <a:r>
              <a:rPr lang="uk-UA" sz="2000" b="1" dirty="0" err="1" smtClean="0"/>
              <a:t>Вишневый</a:t>
            </a:r>
            <a:r>
              <a:rPr lang="uk-UA" sz="2000" b="1" dirty="0" smtClean="0"/>
              <a:t> сад</a:t>
            </a:r>
            <a:r>
              <a:rPr lang="ru-RU" sz="2000" b="1" dirty="0" smtClean="0"/>
              <a:t>”</a:t>
            </a:r>
            <a:r>
              <a:rPr lang="uk-UA" sz="2000" b="1" dirty="0" smtClean="0"/>
              <a:t>.</a:t>
            </a:r>
          </a:p>
          <a:p>
            <a:pPr lvl="4" algn="just"/>
            <a:r>
              <a:rPr lang="ru-RU" sz="2000" b="1" dirty="0" smtClean="0"/>
              <a:t> В конце 1899 года Антон Павлович занялся организацией в Ялте первой общедоступной здравницы для туберкулезных больных,</a:t>
            </a:r>
          </a:p>
          <a:p>
            <a:pPr algn="just"/>
            <a:r>
              <a:rPr lang="ru-RU" sz="2000" b="1" dirty="0" smtClean="0"/>
              <a:t>                            написав проникновенное воззвание о пожертвовании в пользу неимущих. На собранные по подписке деньги и на пять тысяч рублей, которые внес сам писатель, была куплена дача, в которой открылся пансион “</a:t>
            </a:r>
            <a:r>
              <a:rPr lang="ru-RU" sz="2000" b="1" dirty="0" err="1" smtClean="0"/>
              <a:t>Яузлар</a:t>
            </a:r>
            <a:r>
              <a:rPr lang="ru-RU" sz="2000" b="1" dirty="0" smtClean="0"/>
              <a:t>” на 20, а затем и на 50 мест. Сегодня это большой противотуберкулезный санаторий, где одновременно лечатся более 300 больных.</a:t>
            </a:r>
          </a:p>
          <a:p>
            <a:pPr lvl="4" algn="just"/>
            <a:r>
              <a:rPr lang="ru-RU" sz="2000" b="1" dirty="0" smtClean="0"/>
              <a:t>Знаменитый ялтинский дом-музей А.П. Чехова находится на улице Кирова.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2000267" cy="29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451591"/>
            <a:ext cx="835292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Пожалуй, невозможно назвать всех гостей Крыма, тем более, что он рад каждому гостю. Но вс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-таки несколько писателей и поэтов, побывавших здесь, стоит вспомнить.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 В 1889 году побывал в Крыму Иван Бунин. В дальнейшем эту  встречу с Югом он восхитительно описал в романе “Жизнь Арсеньева”.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Еще Крымский полуостров увидел одного из крупнейших поэтов Серебряного века М.А. Волошина. Никто не может сравниться масштабом поэтической щедрости, с которой он воспевал Восточный Крым, Древнюю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Киммерию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ourier New" pitchFamily="49" charset="0"/>
              </a:rPr>
              <a:t>. Он делал это пером, кистью и своим гостеприимством, благодаря чему к этим местам прикипали сердцем навеки и тоже славили их в своих стихах другие поэты.</a:t>
            </a:r>
          </a:p>
          <a:p>
            <a:pPr algn="ctr"/>
            <a:r>
              <a:rPr lang="ru-RU" b="1" i="1" dirty="0" smtClean="0"/>
              <a:t>Как в раковине малой – Океана</a:t>
            </a:r>
            <a:endParaRPr lang="ru-RU" b="1" dirty="0" smtClean="0"/>
          </a:p>
          <a:p>
            <a:pPr algn="ctr"/>
            <a:r>
              <a:rPr lang="ru-RU" b="1" i="1" dirty="0" smtClean="0"/>
              <a:t>Великое дыхание гудит,</a:t>
            </a:r>
            <a:endParaRPr lang="ru-RU" b="1" dirty="0" smtClean="0"/>
          </a:p>
          <a:p>
            <a:pPr algn="ctr"/>
            <a:r>
              <a:rPr lang="ru-RU" b="1" i="1" dirty="0" smtClean="0"/>
              <a:t>Как плоть ее мерцает и горит</a:t>
            </a:r>
            <a:endParaRPr lang="ru-RU" b="1" dirty="0" smtClean="0"/>
          </a:p>
          <a:p>
            <a:pPr algn="ctr"/>
            <a:r>
              <a:rPr lang="ru-RU" b="1" i="1" dirty="0" smtClean="0"/>
              <a:t>Отливами и серебром тумана,</a:t>
            </a:r>
            <a:endParaRPr lang="ru-RU" b="1" dirty="0" smtClean="0"/>
          </a:p>
          <a:p>
            <a:pPr algn="ctr"/>
            <a:r>
              <a:rPr lang="ru-RU" b="1" i="1" dirty="0" smtClean="0"/>
              <a:t>А выгибы ее повторены</a:t>
            </a:r>
            <a:endParaRPr lang="ru-RU" b="1" dirty="0" smtClean="0"/>
          </a:p>
          <a:p>
            <a:pPr algn="ctr"/>
            <a:r>
              <a:rPr lang="ru-RU" b="1" i="1" dirty="0" smtClean="0"/>
              <a:t>В движении и завитке волны,-</a:t>
            </a:r>
            <a:endParaRPr lang="ru-RU" b="1" dirty="0" smtClean="0"/>
          </a:p>
          <a:p>
            <a:pPr algn="ctr"/>
            <a:r>
              <a:rPr lang="ru-RU" b="1" i="1" dirty="0" smtClean="0"/>
              <a:t>Так вся моя душа в твоих заливах,</a:t>
            </a:r>
            <a:endParaRPr lang="ru-RU" b="1" dirty="0" smtClean="0"/>
          </a:p>
          <a:p>
            <a:pPr algn="ctr"/>
            <a:r>
              <a:rPr lang="ru-RU" b="1" i="1" dirty="0" smtClean="0"/>
              <a:t>О, </a:t>
            </a:r>
            <a:r>
              <a:rPr lang="ru-RU" b="1" i="1" dirty="0" err="1" smtClean="0"/>
              <a:t>Киммерии</a:t>
            </a:r>
            <a:r>
              <a:rPr lang="ru-RU" b="1" i="1" dirty="0" smtClean="0"/>
              <a:t> темная страна,</a:t>
            </a:r>
            <a:endParaRPr lang="ru-RU" b="1" dirty="0" smtClean="0"/>
          </a:p>
          <a:p>
            <a:pPr algn="ctr"/>
            <a:r>
              <a:rPr lang="ru-RU" b="1" i="1" dirty="0" smtClean="0"/>
              <a:t>Заключена и преображена.</a:t>
            </a:r>
            <a:endParaRPr lang="ru-RU" b="1" dirty="0" smtClean="0"/>
          </a:p>
          <a:p>
            <a:pPr algn="ctr"/>
            <a:r>
              <a:rPr lang="ru-RU" b="1" i="1" dirty="0" smtClean="0"/>
              <a:t>                                  М. Волошин</a:t>
            </a:r>
            <a:endParaRPr lang="ru-RU" b="1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944216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589330"/>
            <a:ext cx="849694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Здесь в 1867 голу побывал друг Пушкина, он же первый издатель пушкинского “Бахчисарайского фонтана”, поэт, переводчик и критик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П.А. Вяземский. Крыму он посвятил стихотворный цикл, названный им “Крымские фотографии”.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Солнце, тень, благоуханье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Гор Таврических краса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 немерцающем сиянье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Голубые небеса!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Моря блеск и тишь, и трепет!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И средь тьмы и тишины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Вдоль прибрежья плач и лепет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Ночью плещущей волны!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1"/>
            <a:ext cx="2003390" cy="30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692696"/>
            <a:ext cx="79928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По Крымской земле когда-то проходил Максим Горький  – один из крупнейших прозаиков первой трети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ourier New" pitchFamily="49" charset="0"/>
              </a:rPr>
              <a:t> века. По Крыму он прошел все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южное и восточное побережье. А один из ночлегов на прибрежной полос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воплотился в поэтическое повествование “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Песня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 соколе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где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фантастической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лиричностью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отражена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крымская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ночь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7"/>
            <a:ext cx="2343522" cy="28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831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КРЫМ ТВОРЧЕСКИЙ     Автор: Борисюк Наталия Николаевна,  учитель русского языка и литературы Веселовской ОШ Республики Крым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В Крым часто приезжала в связи с тяжелой болезнью талантливая украинская поэтесса Леся Украинка . Поэтическим итогом этих поездок стали стихотворные циклы: “Крымские воспоминания” (1891) и “Крымские отзвуки” (1897-1898), которые полны тонкой и светлой лирики.                                                            Далі, далі від душного міста!                                                              Серце прагне буять на просторі!                                                        Бачу здалека - хвиля іскриста                                                     Грає вільно по синьому морі.                                                                               (“Подорож до моря”) 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SPecialiST</cp:lastModifiedBy>
  <cp:revision>18</cp:revision>
  <dcterms:created xsi:type="dcterms:W3CDTF">2013-08-20T23:50:31Z</dcterms:created>
  <dcterms:modified xsi:type="dcterms:W3CDTF">2014-10-22T18:02:53Z</dcterms:modified>
</cp:coreProperties>
</file>