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850064"/>
            <a:ext cx="7767662" cy="1752600"/>
          </a:xfrm>
        </p:spPr>
        <p:txBody>
          <a:bodyPr>
            <a:noAutofit/>
          </a:bodyPr>
          <a:lstStyle/>
          <a:p>
            <a:r>
              <a:rPr lang="ru-RU" sz="7200" b="1" i="1" dirty="0" smtClean="0"/>
              <a:t>Древесина. Пиломатериалы.</a:t>
            </a:r>
            <a:endParaRPr lang="ru-RU" sz="72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/>
          <a:lstStyle/>
          <a:p>
            <a:r>
              <a:rPr lang="ru-RU" dirty="0" smtClean="0"/>
              <a:t>Предметы из древесины</a:t>
            </a:r>
            <a:endParaRPr lang="ru-RU" dirty="0"/>
          </a:p>
        </p:txBody>
      </p:sp>
      <p:pic>
        <p:nvPicPr>
          <p:cNvPr id="1026" name="Picture 2" descr="C:\Users\ГК\Desktop\Новая папка (3)\22548_w640_h640_dizayn_mobilya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2588172" cy="2260607"/>
          </a:xfrm>
          <a:prstGeom prst="rect">
            <a:avLst/>
          </a:prstGeom>
          <a:noFill/>
        </p:spPr>
      </p:pic>
      <p:pic>
        <p:nvPicPr>
          <p:cNvPr id="1027" name="Picture 3" descr="C:\Users\ГК\Desktop\Новая папка (3)\129335633410260975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7958" y="1214422"/>
            <a:ext cx="3670314" cy="2526400"/>
          </a:xfrm>
          <a:prstGeom prst="rect">
            <a:avLst/>
          </a:prstGeom>
          <a:noFill/>
        </p:spPr>
      </p:pic>
      <p:pic>
        <p:nvPicPr>
          <p:cNvPr id="1028" name="Picture 4" descr="C:\Users\ГК\Desktop\Новая папка (3)\bedSibir_2_e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143380"/>
            <a:ext cx="2857499" cy="2143124"/>
          </a:xfrm>
          <a:prstGeom prst="rect">
            <a:avLst/>
          </a:prstGeom>
          <a:noFill/>
        </p:spPr>
      </p:pic>
      <p:pic>
        <p:nvPicPr>
          <p:cNvPr id="1029" name="Picture 5" descr="C:\Users\ГК\Desktop\Новая папка (3)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143380"/>
            <a:ext cx="2833694" cy="2125271"/>
          </a:xfrm>
          <a:prstGeom prst="rect">
            <a:avLst/>
          </a:prstGeom>
          <a:noFill/>
        </p:spPr>
      </p:pic>
      <p:pic>
        <p:nvPicPr>
          <p:cNvPr id="1030" name="Picture 6" descr="C:\Users\ГК\Desktop\Новая папка (3)\1294798128foto1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726" y="1714488"/>
            <a:ext cx="1805801" cy="1857372"/>
          </a:xfrm>
          <a:prstGeom prst="rect">
            <a:avLst/>
          </a:prstGeom>
          <a:noFill/>
        </p:spPr>
      </p:pic>
      <p:pic>
        <p:nvPicPr>
          <p:cNvPr id="1031" name="Picture 7" descr="C:\Users\ГК\Desktop\Новая папка (3)\1339711574_f_4eb4421b738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000504"/>
            <a:ext cx="297039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Деревья хвойные       Деревья лиственные</a:t>
            </a:r>
            <a:endParaRPr lang="ru-RU" sz="3600" dirty="0"/>
          </a:p>
        </p:txBody>
      </p:sp>
      <p:pic>
        <p:nvPicPr>
          <p:cNvPr id="2050" name="Picture 2" descr="C:\Users\ГК\Desktop\Новая папка (3)\04030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5429256" cy="4429156"/>
          </a:xfrm>
          <a:prstGeom prst="rect">
            <a:avLst/>
          </a:prstGeom>
          <a:noFill/>
        </p:spPr>
      </p:pic>
      <p:pic>
        <p:nvPicPr>
          <p:cNvPr id="2051" name="Picture 3" descr="C:\Users\ГК\Desktop\Новая папка (3)\ceviz-agac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71612"/>
            <a:ext cx="2789781" cy="2428892"/>
          </a:xfrm>
          <a:prstGeom prst="rect">
            <a:avLst/>
          </a:prstGeom>
          <a:noFill/>
        </p:spPr>
      </p:pic>
      <p:pic>
        <p:nvPicPr>
          <p:cNvPr id="2052" name="Picture 4" descr="C:\Users\ГК\Desktop\Новая папка (3)\001_0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979" y="4071942"/>
            <a:ext cx="2931425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1285860"/>
            <a:ext cx="4857784" cy="3929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Строение дерева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  Корневая система</a:t>
            </a:r>
            <a:br>
              <a:rPr lang="ru-RU" dirty="0" smtClean="0"/>
            </a:br>
            <a:r>
              <a:rPr lang="ru-RU" dirty="0" smtClean="0"/>
              <a:t>2   Ствол</a:t>
            </a:r>
            <a:br>
              <a:rPr lang="ru-RU" dirty="0" smtClean="0"/>
            </a:br>
            <a:r>
              <a:rPr lang="ru-RU" dirty="0" smtClean="0"/>
              <a:t>3.  Крона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Пиломатериалы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ГК\Desktop\Новая папка (3)\5_html_m624bbb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18"/>
            <a:ext cx="3786182" cy="6873218"/>
          </a:xfrm>
          <a:prstGeom prst="rect">
            <a:avLst/>
          </a:prstGeom>
          <a:noFill/>
        </p:spPr>
      </p:pic>
      <p:pic>
        <p:nvPicPr>
          <p:cNvPr id="3075" name="Picture 3" descr="C:\Users\ГК\Desktop\Новая папка (3)\ideibiznesa.ru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256"/>
            <a:ext cx="3225793" cy="2200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Пилорама. </a:t>
            </a:r>
            <a:br>
              <a:rPr lang="ru-RU" dirty="0" smtClean="0"/>
            </a:br>
            <a:r>
              <a:rPr lang="ru-RU" dirty="0" smtClean="0"/>
              <a:t>Продольная распиловка</a:t>
            </a:r>
            <a:endParaRPr lang="ru-RU" dirty="0"/>
          </a:p>
        </p:txBody>
      </p:sp>
      <p:pic>
        <p:nvPicPr>
          <p:cNvPr id="4098" name="Picture 2" descr="C:\Users\ГК\Desktop\Новая папка (3)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61" y="1571612"/>
            <a:ext cx="893832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   пиломатериалы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2503" y="1428736"/>
            <a:ext cx="8651497" cy="509589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1462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Любой пиломатериал имеет следующие </a:t>
            </a:r>
            <a:r>
              <a:rPr lang="ru-RU" sz="4000" b="1" dirty="0" smtClean="0"/>
              <a:t>элементы:</a:t>
            </a:r>
          </a:p>
          <a:p>
            <a:pPr>
              <a:buNone/>
            </a:pPr>
            <a:r>
              <a:rPr lang="ru-RU" sz="4000" b="1" dirty="0" smtClean="0"/>
              <a:t>1.Пласть   2. Кромка  3.Торец  4.Ребро</a:t>
            </a:r>
            <a:endParaRPr lang="ru-RU" sz="4000" b="1" dirty="0"/>
          </a:p>
        </p:txBody>
      </p:sp>
      <p:pic>
        <p:nvPicPr>
          <p:cNvPr id="5122" name="Picture 2" descr="C:\Users\ГК\Desktop\Новая папка (3)\Im_39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928802"/>
            <a:ext cx="9001186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стороны пиломатериала.</a:t>
            </a:r>
            <a:endParaRPr lang="ru-RU" dirty="0"/>
          </a:p>
        </p:txBody>
      </p:sp>
      <p:pic>
        <p:nvPicPr>
          <p:cNvPr id="6146" name="Picture 2" descr="C:\Users\ГК\Desktop\Новая папка (3)\Im_39_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37133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К\Desktop\Новая папка (3)\101164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111074" cy="2571768"/>
          </a:xfrm>
          <a:prstGeom prst="rect">
            <a:avLst/>
          </a:prstGeom>
          <a:noFill/>
        </p:spPr>
      </p:pic>
      <p:pic>
        <p:nvPicPr>
          <p:cNvPr id="7171" name="Picture 3" descr="C:\Users\ГК\Desktop\Новая папка (3)\1332851675_b3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4357718" cy="322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</TotalTime>
  <Words>37</Words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Тема урока:</vt:lpstr>
      <vt:lpstr>Предметы из древесины</vt:lpstr>
      <vt:lpstr>Деревья хвойные       Деревья лиственные</vt:lpstr>
      <vt:lpstr>   Строение дерева  1   Корневая система 2   Ствол 3.  Крона  Пиломатериалы    </vt:lpstr>
      <vt:lpstr>Пилорама.  Продольная распиловка</vt:lpstr>
      <vt:lpstr>Виды    пиломатериалы</vt:lpstr>
      <vt:lpstr>Слайд 7</vt:lpstr>
      <vt:lpstr>Найди стороны пиломатериала.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ГК</dc:creator>
  <cp:lastModifiedBy>ГК</cp:lastModifiedBy>
  <cp:revision>8</cp:revision>
  <dcterms:created xsi:type="dcterms:W3CDTF">2013-12-15T17:38:07Z</dcterms:created>
  <dcterms:modified xsi:type="dcterms:W3CDTF">2013-12-15T18:51:44Z</dcterms:modified>
</cp:coreProperties>
</file>