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4158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214422"/>
            <a:ext cx="7215238" cy="1894362"/>
          </a:xfrm>
        </p:spPr>
        <p:txBody>
          <a:bodyPr/>
          <a:lstStyle/>
          <a:p>
            <a:r>
              <a:rPr lang="ru-RU" dirty="0" smtClean="0"/>
              <a:t>Творческий проект по технологии </a:t>
            </a:r>
            <a:br>
              <a:rPr lang="ru-RU" dirty="0" smtClean="0"/>
            </a:br>
            <a:r>
              <a:rPr lang="ru-RU" dirty="0" smtClean="0"/>
              <a:t>на тему «Вязание крючком»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50" y="4143380"/>
            <a:ext cx="6172200" cy="1371600"/>
          </a:xfrm>
        </p:spPr>
        <p:txBody>
          <a:bodyPr/>
          <a:lstStyle/>
          <a:p>
            <a:r>
              <a:rPr lang="ru-RU" dirty="0" smtClean="0"/>
              <a:t>Над проектом работала Степина Татьяна</a:t>
            </a:r>
          </a:p>
          <a:p>
            <a:r>
              <a:rPr lang="ru-RU" dirty="0" smtClean="0"/>
              <a:t>Ученица 9б класса МБОУ СОШ №3</a:t>
            </a:r>
          </a:p>
          <a:p>
            <a:r>
              <a:rPr lang="ru-RU" dirty="0" smtClean="0"/>
              <a:t>Руководитель </a:t>
            </a:r>
            <a:r>
              <a:rPr lang="ru-RU" smtClean="0"/>
              <a:t>Курочкина Е.В.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571480"/>
            <a:ext cx="6500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Проект представлен МБОУ СОШ №3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786150" y="6072206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2013 г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786058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Спасибо за внимание </a:t>
            </a:r>
            <a:r>
              <a:rPr lang="ru-RU" sz="3600" b="1" dirty="0" smtClean="0">
                <a:sym typeface="Wingdings" pitchFamily="2" charset="2"/>
              </a:rPr>
              <a:t></a:t>
            </a:r>
            <a:endParaRPr lang="ru-RU" sz="3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Я и мое изделие</a:t>
            </a:r>
            <a:endParaRPr lang="ru-RU" sz="3600" dirty="0"/>
          </a:p>
        </p:txBody>
      </p:sp>
      <p:pic>
        <p:nvPicPr>
          <p:cNvPr id="6" name="Содержимое 5" descr="DSCN038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500174"/>
            <a:ext cx="3655219" cy="4873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2071678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Варианты возможных идей</a:t>
            </a:r>
            <a:endParaRPr lang="ru-RU" dirty="0"/>
          </a:p>
        </p:txBody>
      </p:sp>
      <p:pic>
        <p:nvPicPr>
          <p:cNvPr id="4" name="Содержимое 3" descr="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14488"/>
            <a:ext cx="2213793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34" y="571501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Свитер на молнии.</a:t>
            </a:r>
            <a:endParaRPr lang="ru-RU" dirty="0"/>
          </a:p>
        </p:txBody>
      </p:sp>
      <p:pic>
        <p:nvPicPr>
          <p:cNvPr id="6" name="Рисунок 5" descr="95346665_large_m_0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1714489"/>
            <a:ext cx="228601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357554" y="571501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Кардиган на пуговицах.</a:t>
            </a:r>
            <a:endParaRPr lang="ru-RU" dirty="0"/>
          </a:p>
        </p:txBody>
      </p:sp>
      <p:pic>
        <p:nvPicPr>
          <p:cNvPr id="8" name="Рисунок 7" descr="4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785926"/>
            <a:ext cx="2057113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072198" y="5786454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Пуловер из квадратов.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Подбор материалов.</a:t>
            </a:r>
            <a:endParaRPr lang="ru-RU" dirty="0"/>
          </a:p>
        </p:txBody>
      </p:sp>
      <p:pic>
        <p:nvPicPr>
          <p:cNvPr id="4" name="Содержимое 3" descr="f1516230189-materialy-dlya-tvorchestva-pryazha-sherst-so-n784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2786082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71868" y="2143116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 мотка пряжи.</a:t>
            </a:r>
            <a:endParaRPr lang="ru-RU" sz="2400" dirty="0"/>
          </a:p>
        </p:txBody>
      </p:sp>
      <p:pic>
        <p:nvPicPr>
          <p:cNvPr id="6" name="Рисунок 5" descr="Addi245-7_th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3857628"/>
            <a:ext cx="2466987" cy="2500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214678" y="5214950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 крючок.</a:t>
            </a: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467600" cy="1143000"/>
          </a:xfrm>
        </p:spPr>
        <p:txBody>
          <a:bodyPr/>
          <a:lstStyle/>
          <a:p>
            <a:r>
              <a:rPr lang="ru-RU" dirty="0" smtClean="0"/>
              <a:t>История вязания крючком.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В России история возникновения вязания крючком не определена временным периодом. Издавна крестьянки вязали варежки, носки, а также чулки из овечьей шерсти. </a:t>
            </a:r>
          </a:p>
          <a:p>
            <a:pPr>
              <a:buNone/>
            </a:pPr>
            <a:r>
              <a:rPr lang="ru-RU" sz="3200" dirty="0" smtClean="0"/>
              <a:t>В XIX-XX стало распространено вязание сапожек. На праздники вязаные вещи украшались цветными орнаментами.  </a:t>
            </a:r>
            <a:endParaRPr lang="ru-RU" sz="3200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Разработка эскиза изделия.</a:t>
            </a:r>
            <a:endParaRPr lang="ru-RU" dirty="0"/>
          </a:p>
        </p:txBody>
      </p:sp>
      <p:pic>
        <p:nvPicPr>
          <p:cNvPr id="4" name="Содержимое 3" descr="gekj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500174"/>
            <a:ext cx="6355974" cy="5084779"/>
          </a:xfr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Технология изготовления изделия.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2214554"/>
            <a:ext cx="7467600" cy="4873752"/>
          </a:xfrm>
        </p:spPr>
        <p:txBody>
          <a:bodyPr/>
          <a:lstStyle/>
          <a:p>
            <a:pPr marL="457200" indent="-457200">
              <a:buNone/>
            </a:pPr>
            <a:r>
              <a:rPr lang="ru-RU" b="1" dirty="0" smtClean="0"/>
              <a:t>1.Снятие мерок.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2. План выполнения изделия.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3. Вязка квадратов.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4. Вязка рукавов.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5. Сборка изделия.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Экономический расчет.</a:t>
            </a: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1685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5619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r>
                        <a:rPr lang="ru-RU" dirty="0" smtClean="0"/>
                        <a:t>Пряжа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мотка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100р</a:t>
                      </a:r>
                      <a:endParaRPr lang="ru-RU" dirty="0"/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r>
                        <a:rPr lang="ru-RU" dirty="0" smtClean="0"/>
                        <a:t>Крючок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штука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28662" y="3643314"/>
            <a:ext cx="6143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100р *4= 400 р.</a:t>
            </a:r>
          </a:p>
          <a:p>
            <a:endParaRPr lang="ru-RU" dirty="0" smtClean="0"/>
          </a:p>
          <a:p>
            <a:r>
              <a:rPr lang="ru-RU" dirty="0" smtClean="0"/>
              <a:t>1 * 15р = 15 р.</a:t>
            </a:r>
          </a:p>
          <a:p>
            <a:endParaRPr lang="ru-RU" dirty="0" smtClean="0"/>
          </a:p>
          <a:p>
            <a:r>
              <a:rPr lang="ru-RU" dirty="0" smtClean="0"/>
              <a:t>400р + 15р= 415р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Реклама изделия.</a:t>
            </a:r>
            <a:endParaRPr lang="ru-RU" dirty="0"/>
          </a:p>
        </p:txBody>
      </p:sp>
      <p:pic>
        <p:nvPicPr>
          <p:cNvPr id="7" name="Содержимое 6" descr="6-urok-vyazanie-kryuchkom-tapochek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00232" y="1571612"/>
            <a:ext cx="428628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85786" y="5072074"/>
            <a:ext cx="64294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Мастерская «Клубочек» приглашает вас посетить мир вязания крючком. Здесь вас порадуют разные модели изделий, высокое обслуживание и качество. Мы вас приятно удивим. </a:t>
            </a:r>
            <a:endParaRPr lang="ru-RU" sz="2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</TotalTime>
  <Words>200</Words>
  <Application>Microsoft Office PowerPoint</Application>
  <PresentationFormat>Экран (4:3)</PresentationFormat>
  <Paragraphs>41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Творческий проект по технологии  на тему «Вязание крючком»</vt:lpstr>
      <vt:lpstr>Я и мое изделие</vt:lpstr>
      <vt:lpstr>Варианты возможных идей</vt:lpstr>
      <vt:lpstr>Подбор материалов.</vt:lpstr>
      <vt:lpstr>История вязания крючком.</vt:lpstr>
      <vt:lpstr>Разработка эскиза изделия.</vt:lpstr>
      <vt:lpstr>Технология изготовления изделия.</vt:lpstr>
      <vt:lpstr>Экономический расчет.</vt:lpstr>
      <vt:lpstr>Реклама изделия.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по технологии  на тему «Вязание крючком»</dc:title>
  <cp:lastModifiedBy>Ученик7</cp:lastModifiedBy>
  <cp:revision>12</cp:revision>
  <dcterms:modified xsi:type="dcterms:W3CDTF">2013-12-02T10:30:48Z</dcterms:modified>
</cp:coreProperties>
</file>