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0" r:id="rId5"/>
    <p:sldId id="268" r:id="rId6"/>
    <p:sldId id="262" r:id="rId7"/>
    <p:sldId id="270" r:id="rId8"/>
    <p:sldId id="264" r:id="rId9"/>
    <p:sldId id="271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F3192D-00E7-4541-BE5E-EB3DDF82FE5C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021C07-243E-445E-9F3A-D223900BECC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uinfo=sw-1349-sh-647-fw-1124-fh-448-pd-1&amp;p=2&amp;text=%D0%BA%D0%B0%D1%80%D1%82%D0%B8%D0%BD%D0%BA%D0%B8%20%D0%B8%D0%BE%D0%BD%D0%B8%D0%B7%D0%B8%D1%80%D0%BE%D0%B2%D0%B0%D0%BD%D0%BD%D1%8B%D0%B9%20%D0%B3%D0%B0%D0%B7&amp;noreask=1&amp;pos=88&amp;rpt=simage&amp;lr=11435&amp;img_url=http://spacereal.ru/wp-content/uploads/2012/03/plazma_vesh-600x253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Структура сварочной дуги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Преподаватель Парыгина Л.В.</a:t>
            </a:r>
            <a:endParaRPr lang="ru-RU" dirty="0"/>
          </a:p>
        </p:txBody>
      </p:sp>
      <p:pic>
        <p:nvPicPr>
          <p:cNvPr id="4" name="Рисунок 3" descr="http://www.pl19.ru/upload/medialibrary/355/rfrdoe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040"/>
            <a:ext cx="3495675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285860"/>
            <a:ext cx="7929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Домашнее задание</a:t>
            </a:r>
          </a:p>
          <a:p>
            <a:r>
              <a:rPr lang="ru-RU" dirty="0" smtClean="0"/>
              <a:t>Выучить такие понятия как: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электронная эмиссия;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ионизация;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рекомбинация.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3857628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СПАСИБО ЗА ВНИМАНИЕ!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40768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Тема урока «Структура сварочной дуги»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132856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Изучив данный учебный элемент, вы будете знать: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условия возникновения сварочной дуги;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структуру дуги;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процессы, происходящие в сварочной дуге.</a:t>
            </a:r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4509120"/>
            <a:ext cx="66967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Уметь: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применять полученные знания на практике.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36713"/>
            <a:ext cx="79928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Электрическая дуга представляет собой один из видов электрических разрядов, при котором наблюдается прохождение электрического тока через газовый промежуток под воздействием электрического поля. Электрическую дугу, используемую для сварки металлов, называют </a:t>
            </a:r>
            <a:r>
              <a:rPr lang="ru-RU" sz="2400" b="1" dirty="0" smtClean="0">
                <a:solidFill>
                  <a:srgbClr val="002060"/>
                </a:solidFill>
              </a:rPr>
              <a:t>сварочной дугой</a:t>
            </a:r>
            <a:r>
              <a:rPr lang="ru-RU" sz="2400" dirty="0" smtClean="0"/>
              <a:t>. Дуга является частью электрической сварочной цепи, на ней происходит падение напряжения.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4005064"/>
            <a:ext cx="80648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Различные вещества по-разному проводят электрический ток. Проводимость всякого вещества зависит от количества электрических зарядов (электронов и ионов), которые находятся в этом веществе. Кроме этого, проводимость определяется скоростью этих заряженных частиц.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2-tub-ru.yandex.net/i?id=201171929-0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40000" contrast="10000"/>
          </a:blip>
          <a:srcRect/>
          <a:stretch>
            <a:fillRect/>
          </a:stretch>
        </p:blipFill>
        <p:spPr bwMode="auto">
          <a:xfrm>
            <a:off x="395536" y="1052736"/>
            <a:ext cx="8496944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55576" y="1268760"/>
            <a:ext cx="81369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Газы при нормальных условиях электрический ток не проводят, т.к. состоят из нейтральных частиц. Газы начинают проводить ток, если в их составе появляются заряженные частицы – электроны и ионы.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3717032"/>
            <a:ext cx="828092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FFFF00"/>
                </a:solidFill>
              </a:rPr>
              <a:t>Процесс образования заряженных частиц называется </a:t>
            </a:r>
            <a:r>
              <a:rPr lang="ru-RU" sz="3200" b="1" dirty="0" smtClean="0">
                <a:solidFill>
                  <a:srgbClr val="FFFF00"/>
                </a:solidFill>
              </a:rPr>
              <a:t>ионизацией</a:t>
            </a:r>
            <a:r>
              <a:rPr lang="ru-RU" sz="3200" dirty="0" smtClean="0">
                <a:solidFill>
                  <a:srgbClr val="FFFF00"/>
                </a:solidFill>
              </a:rPr>
              <a:t>, а газ, в котором появились заряженные частицы – </a:t>
            </a:r>
            <a:r>
              <a:rPr lang="ru-RU" sz="3200" b="1" dirty="0" smtClean="0">
                <a:solidFill>
                  <a:srgbClr val="FFFF00"/>
                </a:solidFill>
              </a:rPr>
              <a:t>ионизированным.</a:t>
            </a:r>
            <a:endParaRPr lang="ru-RU" sz="32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980728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Положительные и отрицательные ионы, а также свободные электроны в газах возникают при следующих условиях: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20888"/>
            <a:ext cx="7056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воздействия на них электрического поля;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3212976"/>
            <a:ext cx="5256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тепловом воздействии;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3933056"/>
            <a:ext cx="84969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прохождении через газ рентгеновских, ультрафиолетовых и космических лучей.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3"/>
            <a:ext cx="84969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Дуговой промежуток в сварочной дуге разделяется на три области: катодную, анодную и столб дуги. В процессе горения дуги на электроде и основном металле возникают активные пятна, которые представляют собой нагретые участки и проводят весь ток дуги. Активные пятна называются соответственно анодным и катодным.</a:t>
            </a:r>
          </a:p>
          <a:p>
            <a:pPr algn="just"/>
            <a:endParaRPr lang="ru-RU" sz="1600" dirty="0"/>
          </a:p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571744"/>
            <a:ext cx="4392488" cy="34563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467544" y="2996952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– катодная область;</a:t>
            </a:r>
          </a:p>
          <a:p>
            <a:r>
              <a:rPr lang="ru-RU" dirty="0" smtClean="0"/>
              <a:t>2 – столб дуги;</a:t>
            </a:r>
          </a:p>
          <a:p>
            <a:r>
              <a:rPr lang="ru-RU" dirty="0" smtClean="0"/>
              <a:t>3 – анодная область.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620688"/>
            <a:ext cx="4608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C00000"/>
                </a:solidFill>
              </a:rPr>
              <a:t>Катодная область </a:t>
            </a:r>
            <a:r>
              <a:rPr lang="ru-RU" sz="1200" dirty="0" smtClean="0"/>
              <a:t>включает в себя нагретую поверхность катода, называемую </a:t>
            </a:r>
            <a:r>
              <a:rPr lang="ru-RU" sz="1200" b="1" dirty="0" smtClean="0"/>
              <a:t>катодным пятном</a:t>
            </a:r>
            <a:r>
              <a:rPr lang="ru-RU" sz="1200" dirty="0" smtClean="0"/>
              <a:t>, и часть дугового промежутка, примыкающего к ней. Протяженность катодной области мала. Характеризуется повышенной напряженностью и протекающими в ней процессами образования электронов. Температура катодного пятна 2700</a:t>
            </a:r>
            <a:r>
              <a:rPr lang="ru-RU" sz="1200" baseline="30000" dirty="0" smtClean="0"/>
              <a:t>0</a:t>
            </a:r>
            <a:r>
              <a:rPr lang="ru-RU" sz="1200" dirty="0" smtClean="0"/>
              <a:t>-3000</a:t>
            </a:r>
            <a:r>
              <a:rPr lang="ru-RU" sz="1200" baseline="30000" dirty="0" smtClean="0"/>
              <a:t>0</a:t>
            </a:r>
            <a:r>
              <a:rPr lang="ru-RU" sz="1200" dirty="0" smtClean="0"/>
              <a:t> С. На нем выделяется до 38% общей теплоты дуги. Основным физическим процессом в этой области является электронная эмиссия и разгон электронов.</a:t>
            </a:r>
          </a:p>
          <a:p>
            <a:endParaRPr lang="ru-RU" sz="1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3834383" cy="56886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4139952" y="2348881"/>
            <a:ext cx="46805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C00000"/>
                </a:solidFill>
              </a:rPr>
              <a:t>Анодная область</a:t>
            </a:r>
            <a:r>
              <a:rPr lang="ru-RU" sz="1200" dirty="0" smtClean="0">
                <a:solidFill>
                  <a:srgbClr val="C00000"/>
                </a:solidFill>
              </a:rPr>
              <a:t> </a:t>
            </a:r>
            <a:r>
              <a:rPr lang="ru-RU" sz="1200" dirty="0" smtClean="0"/>
              <a:t>состоит из анодного пятна и частью дугового промежутка примыкающего к нему. Ток в анодной области определяется потоком электронов, идущих из столба дуги. Анодное пятно является местом входа и нейтрализации свободных электронов в материал анода. Оно имеет примерно такую же температуру, что и катодное пятно, но в результате бомбардировки электронами оно выделяет больше теплоты, чем катод. Анодная область мала по протяженности.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4000505"/>
            <a:ext cx="460851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C00000"/>
                </a:solidFill>
              </a:rPr>
              <a:t>Столб дуги</a:t>
            </a:r>
            <a:r>
              <a:rPr lang="ru-RU" sz="1200" dirty="0" smtClean="0">
                <a:solidFill>
                  <a:srgbClr val="C00000"/>
                </a:solidFill>
              </a:rPr>
              <a:t> </a:t>
            </a:r>
            <a:r>
              <a:rPr lang="ru-RU" sz="1200" dirty="0" smtClean="0"/>
              <a:t>занимает наибольшую протяженность дугового промежутка. Основным процессом в этой области является </a:t>
            </a:r>
            <a:r>
              <a:rPr lang="ru-RU" sz="1200" b="1" dirty="0" smtClean="0"/>
              <a:t>ионизация</a:t>
            </a:r>
            <a:r>
              <a:rPr lang="ru-RU" sz="1200" dirty="0" smtClean="0"/>
              <a:t> газа. Этот процесс происходит в результате соударения заряженных и нейтральных частиц. Такую ионизацию называют </a:t>
            </a:r>
            <a:r>
              <a:rPr lang="ru-RU" sz="1200" b="1" dirty="0" smtClean="0"/>
              <a:t>ионизацией соударением</a:t>
            </a:r>
            <a:r>
              <a:rPr lang="ru-RU" sz="1200" dirty="0" smtClean="0"/>
              <a:t>. При достаточной энергии соударения из частиц газа происходит выбивание электронов и положительных ионов. Образующиеся в столбе дуги заряженные частицы движутся к электродам: положительные ионы – к катоду, отрицательные электроны – к  аноду. Часть ионов достигает катодного пятна, другая же часть – не  достигает, присоединяя к себе электроны, образуя нейтральные частицы. Процесс образования нейтральных частиц называется </a:t>
            </a:r>
            <a:r>
              <a:rPr lang="ru-RU" sz="1200" b="1" dirty="0" smtClean="0"/>
              <a:t>рекомбинацией. </a:t>
            </a:r>
            <a:r>
              <a:rPr lang="ru-RU" sz="1200" dirty="0" smtClean="0"/>
              <a:t>Температура в столбе дуги достигает </a:t>
            </a:r>
            <a:r>
              <a:rPr lang="ru-RU" sz="1200" dirty="0" smtClean="0"/>
              <a:t>6000</a:t>
            </a:r>
            <a:r>
              <a:rPr lang="ru-RU" sz="1200" baseline="30000" dirty="0" smtClean="0"/>
              <a:t>0</a:t>
            </a:r>
            <a:r>
              <a:rPr lang="ru-RU" sz="1200" dirty="0" smtClean="0"/>
              <a:t>-8000</a:t>
            </a:r>
            <a:r>
              <a:rPr lang="ru-RU" sz="1200" baseline="30000" dirty="0" smtClean="0"/>
              <a:t>0</a:t>
            </a:r>
            <a:r>
              <a:rPr lang="ru-RU" sz="1200" dirty="0" smtClean="0"/>
              <a:t> </a:t>
            </a:r>
            <a:r>
              <a:rPr lang="ru-RU" sz="1200" dirty="0" smtClean="0"/>
              <a:t>С.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26876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Процессы, происходящие в сварочной дуге</a:t>
            </a: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8"/>
            <a:ext cx="5976664" cy="46085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52736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Закрепление пройденного материала</a:t>
            </a: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628800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2699792" y="1916832"/>
            <a:ext cx="576064" cy="576064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184482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Эмиссия – появление электронов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877272"/>
            <a:ext cx="475252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283968" y="6021288"/>
            <a:ext cx="576064" cy="504056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088" y="5661248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Ионизация – появление положительно заряженных частиц</a:t>
            </a:r>
            <a:endParaRPr lang="ru-RU" dirty="0"/>
          </a:p>
        </p:txBody>
      </p:sp>
      <p:sp>
        <p:nvSpPr>
          <p:cNvPr id="10" name="Трапеция 9"/>
          <p:cNvSpPr/>
          <p:nvPr/>
        </p:nvSpPr>
        <p:spPr>
          <a:xfrm>
            <a:off x="755576" y="2636912"/>
            <a:ext cx="3528392" cy="3240360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1763688" y="2780928"/>
            <a:ext cx="648072" cy="648072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051720" y="3429000"/>
            <a:ext cx="72008" cy="28803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347864" y="5229200"/>
            <a:ext cx="648072" cy="576064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Стрелка вверх 14"/>
          <p:cNvSpPr/>
          <p:nvPr/>
        </p:nvSpPr>
        <p:spPr>
          <a:xfrm>
            <a:off x="3635896" y="4941168"/>
            <a:ext cx="45719" cy="288032"/>
          </a:xfrm>
          <a:prstGeom prst="up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2699792" y="3861048"/>
            <a:ext cx="648072" cy="648072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2411760" y="4221088"/>
            <a:ext cx="720080" cy="648072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5976" y="335699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Рекомбинация – образование нейтральных частиц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  <p:bldP spid="4" grpId="0" build="p" animBg="1"/>
      <p:bldP spid="6" grpId="0" build="p"/>
      <p:bldP spid="7" grpId="0" animBg="1"/>
      <p:bldP spid="8" grpId="0" build="p" animBg="1"/>
      <p:bldP spid="9" grpId="0" build="p"/>
      <p:bldP spid="10" grpId="0" animBg="1"/>
      <p:bldP spid="11" grpId="0" build="p" animBg="1"/>
      <p:bldP spid="13" grpId="0" animBg="1"/>
      <p:bldP spid="14" grpId="0" build="p" animBg="1"/>
      <p:bldP spid="15" grpId="0" animBg="1"/>
      <p:bldP spid="17" grpId="0" build="p" animBg="1"/>
      <p:bldP spid="18" grpId="0" build="p" animBg="1"/>
      <p:bldP spid="1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332</TotalTime>
  <Words>574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Структура сварочной дуги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сварочной дуги</dc:title>
  <dc:creator>Пользователь</dc:creator>
  <cp:lastModifiedBy>Пользователь</cp:lastModifiedBy>
  <cp:revision>62</cp:revision>
  <dcterms:created xsi:type="dcterms:W3CDTF">2013-10-26T10:20:46Z</dcterms:created>
  <dcterms:modified xsi:type="dcterms:W3CDTF">2013-11-18T10:25:14Z</dcterms:modified>
</cp:coreProperties>
</file>