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DBC8F-5EA1-4954-91E3-E04ED08ED172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97C61-9A9F-4EE9-B5A0-48F8094957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DBC8F-5EA1-4954-91E3-E04ED08ED172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97C61-9A9F-4EE9-B5A0-48F8094957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DBC8F-5EA1-4954-91E3-E04ED08ED172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97C61-9A9F-4EE9-B5A0-48F8094957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DBC8F-5EA1-4954-91E3-E04ED08ED172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97C61-9A9F-4EE9-B5A0-48F8094957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DBC8F-5EA1-4954-91E3-E04ED08ED172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97C61-9A9F-4EE9-B5A0-48F8094957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DBC8F-5EA1-4954-91E3-E04ED08ED172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97C61-9A9F-4EE9-B5A0-48F8094957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DBC8F-5EA1-4954-91E3-E04ED08ED172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97C61-9A9F-4EE9-B5A0-48F8094957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DBC8F-5EA1-4954-91E3-E04ED08ED172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97C61-9A9F-4EE9-B5A0-48F8094957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DBC8F-5EA1-4954-91E3-E04ED08ED172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97C61-9A9F-4EE9-B5A0-48F8094957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DBC8F-5EA1-4954-91E3-E04ED08ED172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97C61-9A9F-4EE9-B5A0-48F8094957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DBC8F-5EA1-4954-91E3-E04ED08ED172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E597C61-9A9F-4EE9-B5A0-48F8094957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EDBC8F-5EA1-4954-91E3-E04ED08ED172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597C61-9A9F-4EE9-B5A0-48F80949572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elax.ua/wp-content/uploads/2010/03/zebra-zoom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5410200" cy="1470025"/>
          </a:xfrm>
        </p:spPr>
        <p:txBody>
          <a:bodyPr/>
          <a:lstStyle/>
          <a:p>
            <a:r>
              <a:rPr lang="ru-RU" dirty="0" smtClean="0"/>
              <a:t>Торт «Зебра»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2362200" y="3228536"/>
            <a:ext cx="1524000" cy="103866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Торт «Зебра»">
            <a:hlinkClick r:id="rId2" tgtFrame="&quot;_blank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1371600"/>
            <a:ext cx="5562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371600"/>
            <a:ext cx="12954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1524000" y="381000"/>
            <a:ext cx="5334000" cy="80021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5220" tIns="45720" rIns="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Для теста потребуется: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5233" name="Рисунок 2" descr="Торт «Зебра». Ингредиент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752600"/>
            <a:ext cx="4267200" cy="4114800"/>
          </a:xfrm>
          <a:prstGeom prst="rect">
            <a:avLst/>
          </a:prstGeom>
          <a:noFill/>
        </p:spPr>
      </p:pic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685800" y="1752600"/>
            <a:ext cx="3886200" cy="415498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стакана (270 г) муки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240-260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г сахара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200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г сметаны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яйца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50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г сливочного масла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ст. ложки порошка какао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1/2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ч. ложки соды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уксус для гашения соды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66800" y="2743200"/>
            <a:ext cx="2819400" cy="1600200"/>
          </a:xfrm>
        </p:spPr>
        <p:txBody>
          <a:bodyPr>
            <a:normAutofit fontScale="90000"/>
          </a:bodyPr>
          <a:lstStyle/>
          <a:p>
            <a:r>
              <a:rPr lang="ru-RU" sz="3100" i="1" u="sng" dirty="0" smtClean="0">
                <a:solidFill>
                  <a:srgbClr val="C00000"/>
                </a:solidFill>
              </a:rPr>
              <a:t>Для глазури:</a:t>
            </a:r>
            <a:r>
              <a:rPr lang="ru-RU" sz="2700" dirty="0" smtClean="0">
                <a:solidFill>
                  <a:srgbClr val="C00000"/>
                </a:solidFill>
              </a:rPr>
              <a:t/>
            </a:r>
            <a:br>
              <a:rPr lang="ru-RU" sz="2700" dirty="0" smtClean="0">
                <a:solidFill>
                  <a:srgbClr val="C00000"/>
                </a:solidFill>
              </a:rPr>
            </a:br>
            <a:r>
              <a:rPr lang="ru-RU" sz="2700" i="1" dirty="0" smtClean="0">
                <a:solidFill>
                  <a:srgbClr val="C00000"/>
                </a:solidFill>
              </a:rPr>
              <a:t>2 ст. ложки молока</a:t>
            </a:r>
            <a:r>
              <a:rPr lang="ru-RU" sz="2700" dirty="0" smtClean="0">
                <a:solidFill>
                  <a:srgbClr val="C00000"/>
                </a:solidFill>
              </a:rPr>
              <a:t/>
            </a:r>
            <a:br>
              <a:rPr lang="ru-RU" sz="2700" dirty="0" smtClean="0">
                <a:solidFill>
                  <a:srgbClr val="C00000"/>
                </a:solidFill>
              </a:rPr>
            </a:br>
            <a:r>
              <a:rPr lang="ru-RU" sz="2700" i="1" dirty="0" smtClean="0">
                <a:solidFill>
                  <a:srgbClr val="C00000"/>
                </a:solidFill>
              </a:rPr>
              <a:t>2 ст. ложки сахара</a:t>
            </a:r>
            <a:r>
              <a:rPr lang="ru-RU" sz="2700" dirty="0" smtClean="0">
                <a:solidFill>
                  <a:srgbClr val="C00000"/>
                </a:solidFill>
              </a:rPr>
              <a:t/>
            </a:r>
            <a:br>
              <a:rPr lang="ru-RU" sz="2700" dirty="0" smtClean="0">
                <a:solidFill>
                  <a:srgbClr val="C00000"/>
                </a:solidFill>
              </a:rPr>
            </a:br>
            <a:r>
              <a:rPr lang="ru-RU" sz="2700" i="1" dirty="0" smtClean="0">
                <a:solidFill>
                  <a:srgbClr val="C00000"/>
                </a:solidFill>
              </a:rPr>
              <a:t>50 г сливочного масла</a:t>
            </a:r>
            <a:r>
              <a:rPr lang="ru-RU" sz="2700" dirty="0" smtClean="0">
                <a:solidFill>
                  <a:srgbClr val="C00000"/>
                </a:solidFill>
              </a:rPr>
              <a:t/>
            </a:r>
            <a:br>
              <a:rPr lang="ru-RU" sz="2700" dirty="0" smtClean="0">
                <a:solidFill>
                  <a:srgbClr val="C00000"/>
                </a:solidFill>
              </a:rPr>
            </a:br>
            <a:r>
              <a:rPr lang="ru-RU" sz="2700" i="1" dirty="0" smtClean="0">
                <a:solidFill>
                  <a:srgbClr val="C00000"/>
                </a:solidFill>
              </a:rPr>
              <a:t>3 ст. ложки порошка какао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Торт «Зебра». Ингредиенты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1143000"/>
            <a:ext cx="46101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Способ приготовления: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Взбейте яйца с сахаром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до образования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пузырчатой массы.</a:t>
            </a:r>
          </a:p>
          <a:p>
            <a:endParaRPr lang="ru-RU" dirty="0"/>
          </a:p>
        </p:txBody>
      </p:sp>
      <p:pic>
        <p:nvPicPr>
          <p:cNvPr id="4" name="Рисунок 3" descr="Взбиваем яйца с сахаром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600200"/>
            <a:ext cx="2667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Приготовление торта «Зебра». Этап 1'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2819400"/>
            <a:ext cx="2514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04800" y="3733800"/>
            <a:ext cx="4572000" cy="19082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Добавьте во взбитые яйца сметану и растопленное сливочное масло, охлажденное до комнатной температуры. Хорошенько перемешайте.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8" name="Рисунок 7" descr="Добавляем сливочное масло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4572000"/>
            <a:ext cx="25908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риготовление торта «Зебра». Этап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3276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114800" y="0"/>
            <a:ext cx="5029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Постепенно добавьте муку и соду, погашенную уксусом. Тщательно перемешивайте тесто после каждой порции муки, чтобы избежать образования комочков. Тесто должно быть консистенции густой сметаны. Если оно будет жидким, корж, может быть, и пропечется, но будет слишком влажным внутри. Слишком густое тесто сложно будет выкладывать в форму.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43400" y="3810000"/>
            <a:ext cx="4800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Полученное тесто разделите на две равные части. К одной части добавьте какао. Количество какао зависит от ваших предпочтений. Если вы хотите, чтобы темные </a:t>
            </a:r>
            <a:r>
              <a:rPr lang="ru-RU" sz="2000" b="1" dirty="0" err="1" smtClean="0">
                <a:solidFill>
                  <a:srgbClr val="C00000"/>
                </a:solidFill>
              </a:rPr>
              <a:t>полосочки</a:t>
            </a:r>
            <a:r>
              <a:rPr lang="ru-RU" sz="2000" b="1" dirty="0" smtClean="0">
                <a:solidFill>
                  <a:srgbClr val="C00000"/>
                </a:solidFill>
              </a:rPr>
              <a:t> были поярче, добавьте от 2 до 3 ст. ложек какао. Для более светлых </a:t>
            </a:r>
            <a:r>
              <a:rPr lang="ru-RU" sz="2000" b="1" dirty="0" err="1" smtClean="0">
                <a:solidFill>
                  <a:srgbClr val="C00000"/>
                </a:solidFill>
              </a:rPr>
              <a:t>полосочек</a:t>
            </a:r>
            <a:r>
              <a:rPr lang="ru-RU" sz="2000" b="1" dirty="0" smtClean="0">
                <a:solidFill>
                  <a:srgbClr val="C00000"/>
                </a:solidFill>
              </a:rPr>
              <a:t> достаточно 3 ч. ложек порошка.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8" name="Рисунок 7" descr="Приготовление торта «Зебра». Этап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352800"/>
            <a:ext cx="39624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81000" y="685800"/>
            <a:ext cx="8305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</a:rPr>
              <a:t>В центр смазанной маслом и посыпанной мукой формы выкладывайте поочередно светлое и темное тесто. </a:t>
            </a:r>
            <a:r>
              <a:rPr lang="ru-RU" sz="2000" b="1" dirty="0" smtClean="0">
                <a:solidFill>
                  <a:srgbClr val="C00000"/>
                </a:solidFill>
              </a:rPr>
              <a:t> Итак, в самый центр формы положите 3-4 ст. ложки светлого теста. 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7" name="Рисунок 6" descr="Выкладывем светлое тесто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9812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Выкладывем темное тесто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1828800"/>
            <a:ext cx="29337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Приготовление торта «Зебра». Этап 5''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4343400"/>
            <a:ext cx="297180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52400" y="838200"/>
            <a:ext cx="883920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Поставьте форму с тестом в нагретую до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160°С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духовку и выпекайте около 1 часа. Не открывайте духовку первые 20 минут. Готовность коржа проверяйте деревянной палочкой.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Готовый корж слегка остудите, не вынимая из формы. Затем выложите его на решетку или матерчатую салфетку, чтобы не отсыревал низ, и окончательно остудите.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Приготовление торта «Зебра». Этап 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276600"/>
            <a:ext cx="4572000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8600" y="68580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Для глазури вскипятите молоко с сахаром, поварите до растворения сахара.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1000" y="5257800"/>
            <a:ext cx="4572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Добавьте масло. Когда масло распустится, добавьте какао, хорошенько размешайте и снимите с огня.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8" name="Рисунок 7" descr="Приготовление торта «Зебра». Этап 8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457200"/>
            <a:ext cx="3505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Приготовление торта «Зебра». Этап 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752600"/>
            <a:ext cx="3352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Добавляем какао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3629025"/>
            <a:ext cx="3695700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0" y="609600"/>
            <a:ext cx="69342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глазурью </a:t>
            </a:r>
            <a:r>
              <a:rPr lang="ru-RU" sz="2800" b="1" dirty="0" smtClean="0">
                <a:solidFill>
                  <a:srgbClr val="C00000"/>
                </a:solidFill>
              </a:rPr>
              <a:t>покройте остывший корж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Обмазываем торт глазурью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95400"/>
            <a:ext cx="2819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Приготовление торта «Зебра». Этап 10'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1371600"/>
            <a:ext cx="2590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Приготовление торта «Зебра». Этап 1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3352800"/>
            <a:ext cx="3467100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61</TotalTime>
  <Words>256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Торт «Зебра»</vt:lpstr>
      <vt:lpstr>  </vt:lpstr>
      <vt:lpstr>Для глазури: 2 ст. ложки молока 2 ст. ложки сахара 50 г сливочного масла 3 ст. ложки порошка какао </vt:lpstr>
      <vt:lpstr>Способ приготовления: 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Торт «Зебра»</dc:title>
  <dc:creator>Alik</dc:creator>
  <cp:lastModifiedBy>Alik</cp:lastModifiedBy>
  <cp:revision>6</cp:revision>
  <dcterms:created xsi:type="dcterms:W3CDTF">2013-12-09T12:58:53Z</dcterms:created>
  <dcterms:modified xsi:type="dcterms:W3CDTF">2013-12-09T14:49:18Z</dcterms:modified>
</cp:coreProperties>
</file>