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4A71-01C3-4FF3-B2BF-DAEA5E37E78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8365AFB-C32E-4668-A5B6-18DE13FA8E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4A71-01C3-4FF3-B2BF-DAEA5E37E78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5AFB-C32E-4668-A5B6-18DE13FA8E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4A71-01C3-4FF3-B2BF-DAEA5E37E78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5AFB-C32E-4668-A5B6-18DE13FA8E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4A71-01C3-4FF3-B2BF-DAEA5E37E78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8365AFB-C32E-4668-A5B6-18DE13FA8E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4A71-01C3-4FF3-B2BF-DAEA5E37E78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5AFB-C32E-4668-A5B6-18DE13FA8E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4A71-01C3-4FF3-B2BF-DAEA5E37E78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5AFB-C32E-4668-A5B6-18DE13FA8E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4A71-01C3-4FF3-B2BF-DAEA5E37E78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8365AFB-C32E-4668-A5B6-18DE13FA8E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4A71-01C3-4FF3-B2BF-DAEA5E37E78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5AFB-C32E-4668-A5B6-18DE13FA8E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4A71-01C3-4FF3-B2BF-DAEA5E37E78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5AFB-C32E-4668-A5B6-18DE13FA8E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4A71-01C3-4FF3-B2BF-DAEA5E37E78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5AFB-C32E-4668-A5B6-18DE13FA8EC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F4A71-01C3-4FF3-B2BF-DAEA5E37E78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65AFB-C32E-4668-A5B6-18DE13FA8E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1AF4A71-01C3-4FF3-B2BF-DAEA5E37E780}" type="datetimeFigureOut">
              <a:rPr lang="ru-RU" smtClean="0"/>
              <a:pPr/>
              <a:t>11.12.2013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8365AFB-C32E-4668-A5B6-18DE13FA8EC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www.povarenok.ru/recipes/ingredient/1068" TargetMode="External"/><Relationship Id="rId7" Type="http://schemas.openxmlformats.org/officeDocument/2006/relationships/hyperlink" Target="http://www.povarenok.ru/recipes/ingredient/2396" TargetMode="External"/><Relationship Id="rId2" Type="http://schemas.openxmlformats.org/officeDocument/2006/relationships/hyperlink" Target="http://www.povarenok.ru/recipes/ingredient/5278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povarenok.ru/recipes/ingredient/10397" TargetMode="External"/><Relationship Id="rId5" Type="http://schemas.openxmlformats.org/officeDocument/2006/relationships/hyperlink" Target="http://www.povarenok.ru/recipes/ingredient/2200" TargetMode="External"/><Relationship Id="rId4" Type="http://schemas.openxmlformats.org/officeDocument/2006/relationships/hyperlink" Target="http://www.povarenok.ru/recipes/ingredient/160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600" y="381000"/>
            <a:ext cx="4572000" cy="477053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err="1" smtClean="0">
                <a:solidFill>
                  <a:srgbClr val="333333"/>
                </a:solidFill>
                <a:latin typeface="Georgia" pitchFamily="18" charset="0"/>
                <a:cs typeface="Arial" pitchFamily="34" charset="0"/>
              </a:rPr>
              <a:t>Брауни</a:t>
            </a:r>
            <a:r>
              <a:rPr lang="ru-RU" sz="2400" b="1" dirty="0" smtClean="0">
                <a:solidFill>
                  <a:srgbClr val="333333"/>
                </a:solidFill>
                <a:latin typeface="Georgia" pitchFamily="18" charset="0"/>
                <a:cs typeface="Arial" pitchFamily="34" charset="0"/>
              </a:rPr>
              <a:t>(</a:t>
            </a:r>
            <a:r>
              <a:rPr lang="ru-RU" sz="2400" b="1" dirty="0" err="1" smtClean="0">
                <a:solidFill>
                  <a:srgbClr val="333333"/>
                </a:solidFill>
                <a:latin typeface="Georgia" pitchFamily="18" charset="0"/>
                <a:cs typeface="Arial" pitchFamily="34" charset="0"/>
              </a:rPr>
              <a:t>brownie</a:t>
            </a:r>
            <a:r>
              <a:rPr lang="ru-RU" sz="2400" b="1" dirty="0" smtClean="0">
                <a:solidFill>
                  <a:srgbClr val="333333"/>
                </a:solidFill>
                <a:latin typeface="Georgia" pitchFamily="18" charset="0"/>
                <a:cs typeface="Arial" pitchFamily="34" charset="0"/>
              </a:rPr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Один из самых популярных десертов в мире — </a:t>
            </a:r>
            <a:r>
              <a:rPr lang="ru-RU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брауни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— был придуман в 1893 году на кухне легендарного отеля </a:t>
            </a:r>
            <a:r>
              <a:rPr lang="ru-RU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Palmer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House</a:t>
            </a:r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в Чикаго. Этот пирог там пекут до сих пор по оригинальному рецепту, покрывая сверху абрикосовой глазурью</a:t>
            </a:r>
          </a:p>
        </p:txBody>
      </p:sp>
      <p:pic>
        <p:nvPicPr>
          <p:cNvPr id="5" name="Picture 3" descr="http://ipovar.su/wp-content/uploads/2012/09/%D1%88%D0%BE%D0%BA%D0%BE%D0%BB%D0%B0%D0%B4%D0%BD%D1%8B%D0%B9-%D0%B1%D1%80%D0%B0%D1%83%D0%BD%D0%B8-%D1%80%D0%B5%D1%86%D0%B5%D0%BF%D1%82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219200"/>
            <a:ext cx="4343400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52600" y="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/>
              <a:t>Ингредиенты </a:t>
            </a:r>
            <a:r>
              <a:rPr lang="ru-RU" sz="2400" b="1" dirty="0" smtClean="0"/>
              <a:t>для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4038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hlinkClick r:id="rId2"/>
              </a:rPr>
              <a:t>Шоколад черный</a:t>
            </a:r>
            <a:r>
              <a:rPr lang="ru-RU" sz="2400" dirty="0"/>
              <a:t> — </a:t>
            </a:r>
            <a:r>
              <a:rPr lang="ru-RU" sz="2400" dirty="0" smtClean="0"/>
              <a:t>200 </a:t>
            </a:r>
            <a:r>
              <a:rPr lang="ru-RU" sz="2400" dirty="0"/>
              <a:t>г</a:t>
            </a:r>
          </a:p>
          <a:p>
            <a:r>
              <a:rPr lang="ru-RU" sz="2400" dirty="0">
                <a:hlinkClick r:id="rId3"/>
              </a:rPr>
              <a:t>Масло сливочное</a:t>
            </a:r>
            <a:r>
              <a:rPr lang="ru-RU" sz="2400" dirty="0"/>
              <a:t> — </a:t>
            </a:r>
            <a:r>
              <a:rPr lang="ru-RU" sz="2400" dirty="0" smtClean="0"/>
              <a:t>300 </a:t>
            </a:r>
            <a:r>
              <a:rPr lang="ru-RU" sz="2400" dirty="0"/>
              <a:t>г</a:t>
            </a:r>
          </a:p>
          <a:p>
            <a:r>
              <a:rPr lang="ru-RU" sz="2400" dirty="0">
                <a:hlinkClick r:id="rId4"/>
              </a:rPr>
              <a:t>Сахар</a:t>
            </a:r>
            <a:r>
              <a:rPr lang="ru-RU" sz="2400" dirty="0"/>
              <a:t> — </a:t>
            </a:r>
            <a:r>
              <a:rPr lang="ru-RU" sz="2400" dirty="0" smtClean="0"/>
              <a:t>300 </a:t>
            </a:r>
            <a:r>
              <a:rPr lang="ru-RU" sz="2400" dirty="0"/>
              <a:t>г</a:t>
            </a:r>
          </a:p>
          <a:p>
            <a:r>
              <a:rPr lang="ru-RU" sz="2400" dirty="0">
                <a:hlinkClick r:id="rId5"/>
              </a:rPr>
              <a:t>Яйцо</a:t>
            </a:r>
            <a:r>
              <a:rPr lang="ru-RU" sz="2400" dirty="0"/>
              <a:t> </a:t>
            </a:r>
            <a:r>
              <a:rPr lang="ru-RU" sz="2400" dirty="0" smtClean="0"/>
              <a:t>—3 </a:t>
            </a:r>
            <a:r>
              <a:rPr lang="ru-RU" sz="2400" dirty="0" err="1"/>
              <a:t>шт</a:t>
            </a:r>
            <a:endParaRPr lang="ru-RU" sz="2400" dirty="0"/>
          </a:p>
          <a:p>
            <a:r>
              <a:rPr lang="ru-RU" sz="2400" dirty="0" err="1">
                <a:hlinkClick r:id="rId6"/>
              </a:rPr>
              <a:t>Мукa</a:t>
            </a:r>
            <a:r>
              <a:rPr lang="ru-RU" sz="2400" dirty="0"/>
              <a:t> — </a:t>
            </a:r>
            <a:r>
              <a:rPr lang="ru-RU" sz="2400" dirty="0" smtClean="0"/>
              <a:t>250 </a:t>
            </a:r>
            <a:r>
              <a:rPr lang="ru-RU" sz="2400" dirty="0" smtClean="0"/>
              <a:t>г</a:t>
            </a:r>
          </a:p>
          <a:p>
            <a:r>
              <a:rPr lang="ru-RU" sz="2400" dirty="0" smtClean="0">
                <a:solidFill>
                  <a:srgbClr val="C00000"/>
                </a:solidFill>
              </a:rPr>
              <a:t>Разрыхлитель</a:t>
            </a:r>
            <a:r>
              <a:rPr lang="ru-RU" sz="2400" dirty="0" smtClean="0"/>
              <a:t> -0,5 ч. Л.</a:t>
            </a:r>
            <a:endParaRPr lang="ru-RU" sz="2400" dirty="0"/>
          </a:p>
          <a:p>
            <a:r>
              <a:rPr lang="ru-RU" sz="2400" dirty="0">
                <a:hlinkClick r:id="rId7"/>
              </a:rPr>
              <a:t>Орехи грецкие</a:t>
            </a:r>
            <a:r>
              <a:rPr lang="ru-RU" sz="2400" dirty="0"/>
              <a:t> (рубленные) — </a:t>
            </a:r>
            <a:r>
              <a:rPr lang="ru-RU" sz="2400" dirty="0" smtClean="0"/>
              <a:t>200 </a:t>
            </a:r>
            <a:r>
              <a:rPr lang="ru-RU" sz="2400" dirty="0"/>
              <a:t>г</a:t>
            </a:r>
          </a:p>
        </p:txBody>
      </p:sp>
      <p:pic>
        <p:nvPicPr>
          <p:cNvPr id="69636" name="Picture 4" descr="http://www.povarenok.ru/data/cache/2012oct/19/19/19559_93389-640x480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962400" y="533400"/>
            <a:ext cx="5181600" cy="44750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2" name="Picture 4" descr="Брауни (brownie) шаг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152400"/>
            <a:ext cx="4141389" cy="41148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52400" y="30480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1. </a:t>
            </a:r>
            <a:r>
              <a:rPr lang="ru-RU" dirty="0"/>
              <a:t>Шоколад разломать на кусочки и вместе со сливочным маслом растопить на водяной бане, не переставая все время помешивать лопаткой или деревянной ложкой. Получившийся густой шоколадный соус снять с водяной бани и оставить остывать.</a:t>
            </a:r>
          </a:p>
        </p:txBody>
      </p:sp>
      <p:pic>
        <p:nvPicPr>
          <p:cNvPr id="68616" name="Picture 8" descr="Брауни (brownie) шаг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1" y="2776224"/>
            <a:ext cx="4114800" cy="4081776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4419600" y="4800600"/>
            <a:ext cx="3048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2. </a:t>
            </a:r>
            <a:r>
              <a:rPr lang="ru-RU" dirty="0"/>
              <a:t>Тем временем яйца разбить в отдельную миску и взбить, постепенно добавляя </a:t>
            </a:r>
            <a:r>
              <a:rPr lang="ru-RU" dirty="0" smtClean="0"/>
              <a:t>сахар</a:t>
            </a:r>
            <a:r>
              <a:rPr lang="ru-RU" dirty="0"/>
              <a:t>. Взбивать можно </a:t>
            </a:r>
            <a:r>
              <a:rPr lang="ru-RU" dirty="0" smtClean="0"/>
              <a:t>при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2" descr="Брауни (brownie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4114800" cy="36576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419600" y="228600"/>
            <a:ext cx="4495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3. </a:t>
            </a:r>
            <a:r>
              <a:rPr lang="ru-RU" dirty="0"/>
              <a:t>Острым ножом на разделочной доске порубить грецкие орехи. Предварительно их можно поджарить на сухой сковороде до появления аромата, но это необязательная опция.</a:t>
            </a:r>
          </a:p>
        </p:txBody>
      </p:sp>
      <p:pic>
        <p:nvPicPr>
          <p:cNvPr id="67588" name="Picture 4" descr="Брауни (brownie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3048000"/>
            <a:ext cx="4267200" cy="36576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52400" y="43434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4. </a:t>
            </a:r>
            <a:r>
              <a:rPr lang="ru-RU" dirty="0"/>
              <a:t>В остывший растопленный со сливочным маслом шоколад аккуратно добавить сахар, затем муку и измельченные орехи и все хорошо перемешать венчиком.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 descr="Брауни (brownie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52400"/>
            <a:ext cx="4191000" cy="35814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419600" y="9906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5. </a:t>
            </a:r>
            <a:r>
              <a:rPr lang="ru-RU" dirty="0"/>
              <a:t>Затем влить сахарно-яичную смесь и тщательно смешать с шоколадной массой. Цвет у теста должен получиться равномерным, без разводов.</a:t>
            </a:r>
          </a:p>
        </p:txBody>
      </p:sp>
      <p:pic>
        <p:nvPicPr>
          <p:cNvPr id="66564" name="Picture 4" descr="Брауни (brownie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819400"/>
            <a:ext cx="4419600" cy="38862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52400" y="3810000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6. </a:t>
            </a:r>
            <a:r>
              <a:rPr lang="ru-RU" dirty="0"/>
              <a:t>Разогреть духовку до 200 градусов. Дно небольшой глубокой огнеупорной формы выстелить листом бумаги для выпечки или калькой. Перелить тесто в форму. Поставить в духовку и выпекать </a:t>
            </a:r>
            <a:r>
              <a:rPr lang="ru-RU" dirty="0" smtClean="0"/>
              <a:t>40 </a:t>
            </a:r>
            <a:r>
              <a:rPr lang="ru-RU" dirty="0"/>
              <a:t>минут до появления сахарной корочки.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Брауни (brownie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"/>
            <a:ext cx="3809999" cy="271561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191000" y="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7.</a:t>
            </a:r>
            <a:r>
              <a:rPr lang="ru-RU" b="1" dirty="0"/>
              <a:t> </a:t>
            </a:r>
            <a:r>
              <a:rPr lang="ru-RU" dirty="0"/>
              <a:t>Готовый пирог вытащить из духовки, дать остыть и нарезать на квадратики острым ножом или ножом для пиццы — так кусочки получатся особенно ровными.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419600" y="46482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8. </a:t>
            </a:r>
            <a:r>
              <a:rPr lang="ru-RU" dirty="0"/>
              <a:t>Подавать </a:t>
            </a:r>
            <a:r>
              <a:rPr lang="ru-RU" dirty="0" err="1" smtClean="0"/>
              <a:t>Брауни</a:t>
            </a:r>
            <a:r>
              <a:rPr lang="ru-RU" dirty="0" smtClean="0"/>
              <a:t> </a:t>
            </a:r>
            <a:r>
              <a:rPr lang="ru-RU" dirty="0"/>
              <a:t>можно просто так, а можно посыпать сверху сахарной пудрой или разложить квадратики по тарелкам и украсить каждую порцию шариком ванильного мороженого.</a:t>
            </a:r>
          </a:p>
        </p:txBody>
      </p:sp>
      <p:pic>
        <p:nvPicPr>
          <p:cNvPr id="65540" name="Picture 4" descr="Брауни (brownie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1524000"/>
            <a:ext cx="2705100" cy="2705100"/>
          </a:xfrm>
          <a:prstGeom prst="rect">
            <a:avLst/>
          </a:prstGeom>
          <a:noFill/>
        </p:spPr>
      </p:pic>
      <p:pic>
        <p:nvPicPr>
          <p:cNvPr id="65542" name="Picture 6" descr="http://www.povarenok.ru/data/cache/2012oct/19/19/19558_70740nothumb50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3505200"/>
            <a:ext cx="3962400" cy="297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50</TotalTime>
  <Words>62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Alik</dc:creator>
  <cp:lastModifiedBy>Alik</cp:lastModifiedBy>
  <cp:revision>7</cp:revision>
  <dcterms:created xsi:type="dcterms:W3CDTF">2013-12-09T13:37:27Z</dcterms:created>
  <dcterms:modified xsi:type="dcterms:W3CDTF">2013-12-11T17:53:16Z</dcterms:modified>
</cp:coreProperties>
</file>