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C\Desktop\101060_31519743_1220183670_osen_paint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rmAutofit/>
          </a:bodyPr>
          <a:lstStyle/>
          <a:p>
            <a:r>
              <a:rPr lang="ru-RU" sz="8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Праздник</a:t>
            </a:r>
            <a:r>
              <a:rPr lang="ru-RU" sz="5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Осени!!!</a:t>
            </a:r>
            <a:endParaRPr lang="ru-RU" sz="66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PC\Desktop\get-7-2010-7qje7kj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PC\Desktop\09297e5fe5126fd636012e730c7c7e0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Desktop\1252092168_04j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>
            <a:norm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</a:t>
            </a:r>
            <a:b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«Съедобные и несъедобные грибы»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C\Desktop\i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62400"/>
            <a:ext cx="8229600" cy="2514600"/>
          </a:xfrm>
        </p:spPr>
        <p:txBody>
          <a:bodyPr>
            <a:no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</a:t>
            </a:r>
            <a:b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«Кот в мешке»!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C\Desktop\i (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3726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«Разложите  овощи»!  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C\Desktop\i (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</a:t>
            </a:r>
            <a:br>
              <a:rPr lang="ru-RU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Перевезти </a:t>
            </a:r>
            <a:r>
              <a:rPr lang="ru-RU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поля урожай» !</a:t>
            </a:r>
            <a:endParaRPr lang="ru-RU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9" name="Picture 5" descr="C:\Users\PC\Desktop\78429753_large_3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\Desktop\1252092168_04j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>
            <a:noAutofit/>
          </a:bodyPr>
          <a:lstStyle/>
          <a:p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Пословицы!!!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\Desktop\1252092168_04j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808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Загадки!!!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esktop\423df82a6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44" y="-57864"/>
            <a:ext cx="9087556" cy="69158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newsflash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PC\Desktop\1359635960_2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PC\Desktop\www.PicsDesktop.com_13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C\Desktop\profileIFr9oW_im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PC\Desktop\i (5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PC\Desktop\i (3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11</Words>
  <PresentationFormat>Экран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Праздник Осени!!!</vt:lpstr>
      <vt:lpstr>Пословицы!!!</vt:lpstr>
      <vt:lpstr>Загадки!!!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Конкурс «Съедобные и несъедобные грибы»</vt:lpstr>
      <vt:lpstr>Конкурс  «Кот в мешке»!</vt:lpstr>
      <vt:lpstr>Конкурс  «Разложите  овощи»!  </vt:lpstr>
      <vt:lpstr>Конкурс «Перевезти с поля урожай» !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25</cp:revision>
  <dcterms:created xsi:type="dcterms:W3CDTF">2013-10-04T13:24:19Z</dcterms:created>
  <dcterms:modified xsi:type="dcterms:W3CDTF">2014-01-20T15:45:04Z</dcterms:modified>
</cp:coreProperties>
</file>