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1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0A67-9918-4AE0-8716-B90EE09444DC}" type="datetimeFigureOut">
              <a:rPr lang="ru-RU" smtClean="0"/>
              <a:pPr/>
              <a:t>06.12.2008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F968-F865-4C86-BC90-02B15592F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714488"/>
            <a:ext cx="6400800" cy="17526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Жертвам Беслана посвящается…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Шелпаков Миша 9А\картинки\684218_20040903151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24956" cy="63937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Шелпаков Миша 9А\картинки\684219_20040903151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1615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Шелпаков Миша 9А\картинки\684308_20040903170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1615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Шелпаков Миша 9А\картинки\684309_20040903170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0007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Шелпаков Миша 9А\картинки\684312_20040903170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6413"/>
            <a:ext cx="8286808" cy="5998929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Шелпаков Миша 9А\картинки\684579_20040904091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0007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Шелпаков Миша 9А\картинки\684581_20040904091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079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Шелпаков Миша 9А\картинки\684587_20040904091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151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Шелпаков Миша 9А\картинки\684161_20040903132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0543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D:\Шелпаков Миша 9А\картинки\683690_20040903112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29618" cy="59472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68" name="Picture 20" descr="D:\Шелпаков Миша 9А\картинки\683685_20040904175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78145" cy="58579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Шелпаков Миша 9А\картинки\683687_2004090417555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14290"/>
            <a:ext cx="8167745" cy="61258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Шелпаков Миша 9А\картинки\683701_20040903112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0543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Шелпаков Миша 9А\картинки\683702_20040903112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1615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Шелпаков Миша 9А\картинки\684215_2004090315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7867"/>
            <a:ext cx="8358246" cy="62686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Шелпаков Миша 9А\картинки\684216_2004090315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1079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Шелпаков Миша 9А\картинки\684217_20040903151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85728"/>
            <a:ext cx="8382059" cy="62865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МОУ СОШ №7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Умурзакова ОА</dc:creator>
  <cp:lastModifiedBy>Умурзакова ОА</cp:lastModifiedBy>
  <cp:revision>9</cp:revision>
  <dcterms:created xsi:type="dcterms:W3CDTF">2008-12-05T09:42:03Z</dcterms:created>
  <dcterms:modified xsi:type="dcterms:W3CDTF">2008-12-06T01:14:13Z</dcterms:modified>
</cp:coreProperties>
</file>