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ГИГИЕНА ДЕВУШКИ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Открытый урок по технологии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Класс: 7А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Учитель: Сергеева Марина Владимировна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9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Строение и физиология кожи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908720"/>
            <a:ext cx="8363272" cy="18002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 структуре кожи выделяют два основных слоя, отличающихся по строению и назначению: внешний (он называется эпидермисом) и внутренний (дерму). Дерма в свою очередь тоже может быть разделена на два слоя: верхний из них мы будем называть собственно кожей, а глубинный – подкожно-жировым.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64904"/>
            <a:ext cx="7056784" cy="3983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85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Типы кожи 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23528" y="1921915"/>
            <a:ext cx="3657600" cy="45259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Нормальная кожа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b="1" dirty="0">
                <a:solidFill>
                  <a:schemeClr val="bg1"/>
                </a:solidFill>
              </a:rPr>
              <a:t>Жирная </a:t>
            </a:r>
            <a:r>
              <a:rPr lang="ru-RU" b="1" dirty="0" smtClean="0">
                <a:solidFill>
                  <a:schemeClr val="bg1"/>
                </a:solidFill>
              </a:rPr>
              <a:t>кожа</a:t>
            </a:r>
          </a:p>
          <a:p>
            <a:r>
              <a:rPr lang="ru-RU" b="1" dirty="0">
                <a:solidFill>
                  <a:schemeClr val="bg1"/>
                </a:solidFill>
              </a:rPr>
              <a:t>Сухая кожа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b="1" dirty="0">
                <a:solidFill>
                  <a:schemeClr val="bg1"/>
                </a:solidFill>
              </a:rPr>
              <a:t>Комбинированная (смешанная) кожа.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193" y="1556792"/>
            <a:ext cx="4762500" cy="3705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16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Как правильно умываться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08720"/>
            <a:ext cx="4104456" cy="55656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13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Лосьоны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4704"/>
            <a:ext cx="5865440" cy="5842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96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Крема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63" y="1124744"/>
            <a:ext cx="8322526" cy="5209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05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Компрессы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67944" y="836712"/>
            <a:ext cx="4320480" cy="5688632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Эта косметическая процедура позволяет эффективно бороться с </a:t>
            </a:r>
            <a:r>
              <a:rPr lang="ru-RU" dirty="0" err="1">
                <a:solidFill>
                  <a:schemeClr val="bg1"/>
                </a:solidFill>
              </a:rPr>
              <a:t>дегидрацией</a:t>
            </a:r>
            <a:r>
              <a:rPr lang="ru-RU" dirty="0">
                <a:solidFill>
                  <a:schemeClr val="bg1"/>
                </a:solidFill>
              </a:rPr>
              <a:t> кожи, приводящей к преждевременному старению. Компрессы улучшают цвет лица, усиливают кровообращение, возвращают коже упругость и свежий вид, насыщают её влагой, К Достоинствам компресса относят и легкость его выполнения. Существует несколько разновидностей этой процедуры, в зависимости от особенностей вашей кожи.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4248472" cy="3170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88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Паровые ванны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76075"/>
            <a:ext cx="8042076" cy="5294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09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</TotalTime>
  <Words>149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Техническая</vt:lpstr>
      <vt:lpstr>ГИГИЕНА ДЕВУШКИ</vt:lpstr>
      <vt:lpstr>Строение и физиология кожи </vt:lpstr>
      <vt:lpstr>Типы кожи  </vt:lpstr>
      <vt:lpstr>Как правильно умываться </vt:lpstr>
      <vt:lpstr>Лосьоны </vt:lpstr>
      <vt:lpstr>Крема </vt:lpstr>
      <vt:lpstr>Компрессы </vt:lpstr>
      <vt:lpstr>Паровые ванны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ГИГИЕНА ДЕВУШКИ</dc:title>
  <dc:creator>Ученик1</dc:creator>
  <cp:lastModifiedBy>Ученик1</cp:lastModifiedBy>
  <cp:revision>2</cp:revision>
  <dcterms:created xsi:type="dcterms:W3CDTF">2013-11-20T09:38:48Z</dcterms:created>
  <dcterms:modified xsi:type="dcterms:W3CDTF">2013-11-20T09:59:59Z</dcterms:modified>
</cp:coreProperties>
</file>