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65" d="100"/>
          <a:sy n="65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975104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C000"/>
                </a:solidFill>
              </a:rPr>
              <a:t>Правила техники безопасности при работе </a:t>
            </a:r>
            <a:r>
              <a:rPr lang="ru-RU" sz="5400" dirty="0" smtClean="0">
                <a:solidFill>
                  <a:srgbClr val="FFC000"/>
                </a:solidFill>
              </a:rPr>
              <a:t/>
            </a:r>
            <a:br>
              <a:rPr lang="ru-RU" sz="5400" dirty="0" smtClean="0">
                <a:solidFill>
                  <a:srgbClr val="FFC000"/>
                </a:solidFill>
              </a:rPr>
            </a:br>
            <a:r>
              <a:rPr lang="ru-RU" sz="5400" dirty="0" smtClean="0">
                <a:solidFill>
                  <a:srgbClr val="FFC000"/>
                </a:solidFill>
              </a:rPr>
              <a:t>на </a:t>
            </a:r>
            <a:r>
              <a:rPr lang="ru-RU" sz="5400" dirty="0" smtClean="0">
                <a:solidFill>
                  <a:srgbClr val="FFC000"/>
                </a:solidFill>
              </a:rPr>
              <a:t>швейной машине.</a:t>
            </a:r>
            <a:endParaRPr lang="ru-RU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772400" cy="1548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Нужно ли убирать волосы под косынку?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284985"/>
            <a:ext cx="4040188" cy="31334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да</a:t>
            </a:r>
            <a:r>
              <a:rPr lang="ru-RU" sz="8800" dirty="0" smtClean="0"/>
              <a:t> </a:t>
            </a:r>
            <a:endParaRPr lang="ru-RU" sz="8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212975"/>
            <a:ext cx="4041775" cy="32054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00B050"/>
                </a:solidFill>
              </a:rPr>
              <a:t>нет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5" grpId="1" build="allAtOnce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68952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Могут ли оставаться булавки и иглы в изделии?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284984"/>
            <a:ext cx="4040188" cy="3133404"/>
          </a:xfrm>
        </p:spPr>
        <p:txBody>
          <a:bodyPr/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да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284984"/>
            <a:ext cx="4041775" cy="31334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нет</a:t>
            </a:r>
            <a:endParaRPr lang="ru-RU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6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Могут ли лежать посторонние предметы на платформе машины?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068959"/>
            <a:ext cx="4040188" cy="33494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да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3494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нет</a:t>
            </a:r>
            <a:endParaRPr lang="ru-RU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6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Нужно ли следить за правильным положением рук?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284983"/>
            <a:ext cx="4040188" cy="31334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да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212975"/>
            <a:ext cx="4041775" cy="32054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нет</a:t>
            </a:r>
            <a:endParaRPr lang="ru-RU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5" grpId="1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Надо ли наклоняться близко к движущимся частям швейной машинки?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428999"/>
            <a:ext cx="4040188" cy="29893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да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356991"/>
            <a:ext cx="4041775" cy="30613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нет</a:t>
            </a:r>
            <a:endParaRPr lang="ru-RU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6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Чистку и смазку машинки производить на рабочем ходу.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3284983"/>
            <a:ext cx="4040188" cy="31334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да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212975"/>
            <a:ext cx="4041775" cy="32054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B050"/>
                </a:solidFill>
              </a:rPr>
              <a:t>нет</a:t>
            </a:r>
            <a:endParaRPr lang="ru-RU" sz="8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animClr clrSpc="rgb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6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Запомните!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572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Правила  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безопасной работы 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на швейной машине 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нужно соблюдать неукоснительно!</a:t>
            </a:r>
          </a:p>
          <a:p>
            <a:pPr algn="ctr"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201B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71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Правила техники безопасности при работе  на швейной машине.</vt:lpstr>
      <vt:lpstr>Нужно ли убирать волосы под косынку?</vt:lpstr>
      <vt:lpstr>Могут ли оставаться булавки и иглы в изделии?</vt:lpstr>
      <vt:lpstr>Могут ли лежать посторонние предметы на платформе машины?</vt:lpstr>
      <vt:lpstr>Нужно ли следить за правильным положением рук?</vt:lpstr>
      <vt:lpstr>Надо ли наклоняться близко к движущимся частям швейной машинки?</vt:lpstr>
      <vt:lpstr>Чистку и смазку машинки производить на рабочем ходу.</vt:lpstr>
      <vt:lpstr>Запомните!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техники безопасности при работе на швейной машине.</dc:title>
  <dc:creator>Sergey</dc:creator>
  <cp:lastModifiedBy>Sergey</cp:lastModifiedBy>
  <cp:revision>7</cp:revision>
  <dcterms:created xsi:type="dcterms:W3CDTF">2013-11-25T17:17:42Z</dcterms:created>
  <dcterms:modified xsi:type="dcterms:W3CDTF">2013-12-04T11:11:27Z</dcterms:modified>
</cp:coreProperties>
</file>