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3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&#1083;&#1077;&#1086;&#1085;&#1072;&#1088;&#1076;&#1086;%20&#1076;&#1072;%20&#1074;&#1080;&#1085;&#1095;&#1080;%20&#1092;&#1086;&#1090;&#1086;&amp;stype=image&amp;lr=194&amp;noreask=1&amp;source=wiz" TargetMode="External"/><Relationship Id="rId7" Type="http://schemas.openxmlformats.org/officeDocument/2006/relationships/hyperlink" Target="http://images.yandex.ru/yandsearch?text=&#1096;&#1074;&#1077;&#1081;&#1085;&#1072;&#1103;%20&#1084;&#1072;&#1096;&#1080;&#1085;&#1072;%20&#1084;&#1086;&#1078;&#1077;&#1090;%20&#1074;&#1099;&#1096;&#1080;&#1074;&#1072;&#1090;&#1100;&amp;type=clipart&amp;uinfo=ww-1263-wh-621-fw-1038-fh-448-pd-1" TargetMode="External"/><Relationship Id="rId2" Type="http://schemas.openxmlformats.org/officeDocument/2006/relationships/hyperlink" Target="http://images.yandex.ru/yandsearch?text=&#1096;&#1074;&#1077;&#1081;&#1085;&#1072;&#1103;%20&#1084;&#1072;&#1096;&#1080;&#1085;&#1082;&#1072;%20&#1092;&#1086;&#1090;&#1086;&amp;stype=image&amp;lr=194&amp;noreask=1&amp;source=wi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text=&#1096;&#1074;&#1077;&#1081;&#1085;&#1072;&#1103;%20&#1084;&#1072;&#1096;&#1080;&#1085;&#1072;%20&#1084;&#1086;&#1078;&#1077;&#1090;%20&#1096;&#1080;&#1090;&#1100;&amp;uinfo=ww-1263-wh-621-fw-1038-fh-448-pd-1" TargetMode="External"/><Relationship Id="rId5" Type="http://schemas.openxmlformats.org/officeDocument/2006/relationships/hyperlink" Target="http://images.yandex.ru/yandsearch?p=3&amp;text=&#1096;&#1074;&#1077;&#1081;&#1085;&#1072;&#1103;%20&#1084;&#1072;&#1096;&#1080;&#1085;&#1072;%20&#1089;%20&#1085;&#1086;&#1078;&#1085;&#1099;&#1084;%20&#1087;&#1088;&#1080;&#1074;&#1086;&#1076;&#1086;&#1084;%20&#1092;&#1086;&#1090;&#1086;&amp;fp=3&amp;uinfo=ww-1263-wh-621-fw-1038-fh-448-pd-1" TargetMode="External"/><Relationship Id="rId4" Type="http://schemas.openxmlformats.org/officeDocument/2006/relationships/hyperlink" Target="http://images.yandex.ru/yandsearch?text=&#1096;&#1074;&#1077;&#1081;&#1085;&#1072;&#1103;%20&#1084;&#1072;&#1096;&#1080;&#1085;&#1072;%20&#1089;%20&#1088;&#1091;&#1095;&#1085;&#1099;&#1084;%20&#1087;&#1088;&#1080;&#1074;&#1086;&#1076;&#1086;&#1084;%20&#1092;&#1086;&#1090;&#1086;&amp;uinfo=ww-1263-wh-621-fw-1038-fh-448-pd-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03848" y="533400"/>
            <a:ext cx="5688632" cy="3687688"/>
          </a:xfrm>
        </p:spPr>
        <p:txBody>
          <a:bodyPr/>
          <a:lstStyle/>
          <a:p>
            <a:r>
              <a:rPr lang="ru-RU" sz="5400" dirty="0" smtClean="0"/>
              <a:t>Знакомство со швейной машиной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5373216"/>
            <a:ext cx="5114778" cy="110124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Учитель-дефектолог </a:t>
            </a:r>
          </a:p>
          <a:p>
            <a:r>
              <a:rPr lang="en-US" dirty="0" smtClean="0"/>
              <a:t>I</a:t>
            </a:r>
            <a:r>
              <a:rPr lang="ru-RU" dirty="0" smtClean="0"/>
              <a:t> квалификационной категории </a:t>
            </a:r>
          </a:p>
          <a:p>
            <a:r>
              <a:rPr lang="ru-RU" dirty="0" smtClean="0"/>
              <a:t>Л.В. Майорова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332656"/>
            <a:ext cx="75608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Швейная машина бывает: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электрическим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приводом</a:t>
            </a:r>
            <a:endParaRPr lang="ru-RU" sz="3200" dirty="0"/>
          </a:p>
        </p:txBody>
      </p:sp>
      <p:pic>
        <p:nvPicPr>
          <p:cNvPr id="22530" name="Picture 2" descr="http://im7-tub-ru.yandex.net/i?id=149978464-4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412776"/>
            <a:ext cx="4128459" cy="3096344"/>
          </a:xfrm>
          <a:prstGeom prst="rect">
            <a:avLst/>
          </a:prstGeom>
          <a:noFill/>
        </p:spPr>
      </p:pic>
      <p:pic>
        <p:nvPicPr>
          <p:cNvPr id="22532" name="Picture 4" descr="http://im3-tub-ru.yandex.net/i?id=303332066-2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564904"/>
            <a:ext cx="4248472" cy="40333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74168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Швейная машина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может шить</a:t>
            </a:r>
            <a:endParaRPr lang="ru-RU" sz="3200" dirty="0"/>
          </a:p>
        </p:txBody>
      </p:sp>
      <p:pic>
        <p:nvPicPr>
          <p:cNvPr id="23556" name="Picture 4" descr="http://im2-tub-ru.yandex.net/i?id=72733145-0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08719"/>
            <a:ext cx="7259116" cy="56892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7344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Швейная машина может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вышивать</a:t>
            </a:r>
            <a:endParaRPr lang="ru-RU" sz="3200" dirty="0"/>
          </a:p>
        </p:txBody>
      </p:sp>
      <p:pic>
        <p:nvPicPr>
          <p:cNvPr id="24578" name="Picture 2" descr="http://im4-tub-ru.yandex.net/i?id=208125799-5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46872" y="836711"/>
            <a:ext cx="3564397" cy="2376265"/>
          </a:xfrm>
          <a:prstGeom prst="rect">
            <a:avLst/>
          </a:prstGeom>
          <a:noFill/>
        </p:spPr>
      </p:pic>
      <p:pic>
        <p:nvPicPr>
          <p:cNvPr id="24580" name="Picture 4" descr="http://im6-tub-ru.yandex.net/i?id=296590612-6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060848"/>
            <a:ext cx="4113097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im5-tub-ru.yandex.net/i?id=121199410-5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340768"/>
            <a:ext cx="6801544" cy="510115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51520" y="332656"/>
            <a:ext cx="77048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Швейная машина может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обрабатывать края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Использхуемые</a:t>
            </a:r>
            <a:r>
              <a:rPr lang="ru-RU" dirty="0" smtClean="0"/>
              <a:t> 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u="sng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http://images.yandex.ru/yandsearch?text=швейная%20машинка%20фото&amp;stype=image&amp;lr=194&amp;noreask=1&amp;source=wiz</a:t>
            </a: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ru-RU" u="sng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http://images.yandex.ru/yandsearch?text=леонардо%20да%20винчи%20фото&amp;</a:t>
            </a:r>
            <a:r>
              <a:rPr lang="en-US" u="sng" dirty="0" err="1" smtClean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stype</a:t>
            </a:r>
            <a:r>
              <a:rPr lang="ru-RU" u="sng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=</a:t>
            </a:r>
            <a:r>
              <a:rPr lang="en-US" u="sng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image</a:t>
            </a:r>
            <a:r>
              <a:rPr lang="ru-RU" u="sng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&amp;</a:t>
            </a:r>
            <a:r>
              <a:rPr lang="en-US" u="sng" dirty="0" err="1" smtClean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lr</a:t>
            </a:r>
            <a:r>
              <a:rPr lang="ru-RU" u="sng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=194&amp;</a:t>
            </a:r>
            <a:r>
              <a:rPr lang="en-US" u="sng" dirty="0" err="1" smtClean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noreask</a:t>
            </a:r>
            <a:r>
              <a:rPr lang="ru-RU" u="sng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=1&amp;</a:t>
            </a:r>
            <a:r>
              <a:rPr lang="en-US" u="sng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source</a:t>
            </a:r>
            <a:r>
              <a:rPr lang="ru-RU" u="sng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=</a:t>
            </a:r>
            <a:r>
              <a:rPr lang="en-US" u="sng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wiz</a:t>
            </a: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ru-RU" u="sng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4"/>
              </a:rPr>
              <a:t>http://images.yandex.ru/yandsearch?text=швейная%20машина%20с%20ручным%20приводом%20фото&amp;uinfo=ww-1263-wh-621-fw-1038-fh-448-pd-1</a:t>
            </a: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ru-RU" u="sng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5"/>
              </a:rPr>
              <a:t>http://images.yandex.ru/yandsearch?p=3&amp;text=швейная%20машина%20с%20ножным%20приводом%20фото&amp;fp=3&amp;uinfo=ww-1263-wh-621-fw-1038-fh-448-pd-1</a:t>
            </a: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ru-RU" u="sng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6"/>
              </a:rPr>
              <a:t>http://images.yandex.ru/yandsearch?text=швейная%20машина%20может%20шить&amp;uinfo=ww-1263-wh-621-fw-1038-fh-448-pd-1</a:t>
            </a: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ru-RU" u="sng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7"/>
              </a:rPr>
              <a:t>http://images.yandex.ru/yandsearch?text=швейная%20машина%20может%20вышивать&amp;type=clipart&amp;uinfo=ww-1263-wh-621-fw-1038-fh-448-pd-1</a:t>
            </a: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Заголовок 1"/>
          <p:cNvSpPr>
            <a:spLocks noGrp="1"/>
          </p:cNvSpPr>
          <p:nvPr>
            <p:ph type="body" sz="half" idx="2"/>
          </p:nvPr>
        </p:nvSpPr>
        <p:spPr>
          <a:xfrm>
            <a:off x="5148064" y="908050"/>
            <a:ext cx="3888431" cy="4295775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Швейная машина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 — техническое 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устройство для соединения и отделки 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материалов 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методом шитья.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im1-tub-ru.yandex.net/i?id=542375028-2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196752"/>
            <a:ext cx="3884112" cy="3816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upload.wikimedia.org/wikipedia/commons/thumb/a/ad/Elias_Howe_sewing_machine.png/577px-Elias_Howe_sewing_machine.png"/>
          <p:cNvPicPr>
            <a:picLocks/>
          </p:cNvPicPr>
          <p:nvPr/>
        </p:nvPicPr>
        <p:blipFill>
          <a:blip r:embed="rId2" cstate="print"/>
          <a:srcRect t="1935" b="1935"/>
          <a:stretch>
            <a:fillRect/>
          </a:stretch>
        </p:blipFill>
        <p:spPr bwMode="auto">
          <a:xfrm>
            <a:off x="899592" y="188640"/>
            <a:ext cx="7056784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51520" y="6237312"/>
            <a:ext cx="75608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 одной из первых швейных машин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eduvluki.ru/data/dop/1/270/publ/23760/9872980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7481758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g12.nnm.ru/imagez/gallery/e/7/8/c/5/e78c5370af9675edc0c427c772333d58_ful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7714555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im1-tub-ru.yandex.net/i?id=23800520-2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16632"/>
            <a:ext cx="3884637" cy="5156598"/>
          </a:xfrm>
          <a:prstGeom prst="rect">
            <a:avLst/>
          </a:prstGeom>
          <a:noFill/>
        </p:spPr>
      </p:pic>
      <p:pic>
        <p:nvPicPr>
          <p:cNvPr id="24580" name="Picture 4" descr="http://im4-tub-ru.yandex.net/i?id=104766841-3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068960"/>
            <a:ext cx="4416491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589240"/>
            <a:ext cx="77048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компания "Зингер" производит современные швейные машинки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novostar.net/photo/469/big/248204_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204864"/>
            <a:ext cx="4452481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http://im5-tub-ru.yandex.net/i?id=198359251-3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16632"/>
            <a:ext cx="3727942" cy="3022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260648"/>
            <a:ext cx="73448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Швейная машина бывает: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ручным приводом</a:t>
            </a:r>
            <a:endParaRPr lang="ru-RU" sz="3200" dirty="0"/>
          </a:p>
        </p:txBody>
      </p:sp>
      <p:pic>
        <p:nvPicPr>
          <p:cNvPr id="1026" name="Picture 2" descr="http://im5-tub-ru.yandex.net/i?id=281836660-5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00807"/>
            <a:ext cx="6319589" cy="42130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260648"/>
            <a:ext cx="74888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Швейная машина бывает: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ножным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приводом</a:t>
            </a:r>
            <a:endParaRPr lang="ru-RU" sz="3200" dirty="0"/>
          </a:p>
        </p:txBody>
      </p:sp>
      <p:pic>
        <p:nvPicPr>
          <p:cNvPr id="21506" name="Picture 2" descr="http://im0-tub-ru.yandex.net/i?id=363542291-1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32717" y="1268760"/>
            <a:ext cx="3840427" cy="2880320"/>
          </a:xfrm>
          <a:prstGeom prst="rect">
            <a:avLst/>
          </a:prstGeom>
          <a:noFill/>
        </p:spPr>
      </p:pic>
      <p:pic>
        <p:nvPicPr>
          <p:cNvPr id="21508" name="Picture 4" descr="http://im1-tub-ru.yandex.net/i?id=15937148-59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336" y="3212976"/>
            <a:ext cx="4032448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110</TotalTime>
  <Words>84</Words>
  <Application>Microsoft Office PowerPoint</Application>
  <PresentationFormat>Экран (4:3)</PresentationFormat>
  <Paragraphs>27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Знакомство со швейной машиной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Использхуемые 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развития швейной машины.</dc:title>
  <dc:creator>Sergey</dc:creator>
  <cp:lastModifiedBy>Sergey</cp:lastModifiedBy>
  <cp:revision>13</cp:revision>
  <dcterms:created xsi:type="dcterms:W3CDTF">2013-11-25T16:02:15Z</dcterms:created>
  <dcterms:modified xsi:type="dcterms:W3CDTF">2013-12-03T13:13:58Z</dcterms:modified>
</cp:coreProperties>
</file>