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3C53DE-737F-40C2-98DC-3EE9B03D7AEB}" type="datetimeFigureOut">
              <a:rPr lang="ru-RU" smtClean="0"/>
              <a:pPr/>
              <a:t>07.04.2008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13F4A2-1A52-4986-8313-06E5084937C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07.04.2008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Documents%20and%20Settings\&#1074;&#1080;&#1082;&#1090;&#1086;&#1088;.&#1056;&#1040;&#1041;&#1054;&#1063;&#1048;&#1049;\&#1056;&#1072;&#1073;&#1086;&#1095;&#1080;&#1081;%20&#1089;&#1090;&#1086;&#1083;\&#1084;&#1072;&#1084;&#1072;\&#1046;&#1077;&#1089;&#1090;&#1086;&#1082;&#1072;&#1103;%20&#1087;&#1088;&#1072;&#1074;&#1076;&#1072;%20&#1086;%20&#1085;&#1072;&#1088;&#1082;&#1086;&#1090;&#1080;&#1082;&#1072;&#1093;.avi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Documents%20and%20Settings\&#1074;&#1080;&#1082;&#1090;&#1086;&#1088;.&#1056;&#1040;&#1041;&#1054;&#1063;&#1048;&#1049;\&#1056;&#1072;&#1073;&#1086;&#1095;&#1080;&#1081;%20&#1089;&#1090;&#1086;&#1083;\&#1084;&#1072;&#1084;&#1072;\&#1069;&#1087;&#1080;&#1076;&#1077;&#1084;&#1080;&#1103;%20&#1074;&#1077;&#1082;&#1072;.wmv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20000">
              <a:srgbClr val="000040"/>
            </a:gs>
            <a:gs pos="50000">
              <a:schemeClr val="tx1">
                <a:lumMod val="65000"/>
                <a:lumOff val="35000"/>
              </a:schemeClr>
            </a:gs>
            <a:gs pos="75000">
              <a:schemeClr val="bg1">
                <a:lumMod val="95000"/>
              </a:schemeClr>
            </a:gs>
            <a:gs pos="89999">
              <a:schemeClr val="tx1">
                <a:lumMod val="75000"/>
                <a:lumOff val="25000"/>
              </a:schemeClr>
            </a:gs>
            <a:gs pos="100000">
              <a:srgbClr val="FF00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Program Files\Microsoft Office\MEDIA\CAGCAT10\j030295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67456" y="1600200"/>
            <a:ext cx="2609088" cy="36576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000100" y="357166"/>
            <a:ext cx="68181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Суд над наркоманией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Жестокая правда о наркотиках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353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Эпидемия века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548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71604" y="2143116"/>
            <a:ext cx="65722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Цели: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Показать на конкретных примерах опасность употребления наркотических средств , наркотической зависимости и её последствиях.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С помощью статистических данных доказать , что речь идёт  о</a:t>
            </a:r>
          </a:p>
          <a:p>
            <a:r>
              <a:rPr lang="ru-RU" dirty="0" err="1" smtClean="0">
                <a:solidFill>
                  <a:srgbClr val="0070C0"/>
                </a:solidFill>
              </a:rPr>
              <a:t>наркоманической</a:t>
            </a:r>
            <a:r>
              <a:rPr lang="ru-RU" dirty="0" smtClean="0">
                <a:solidFill>
                  <a:srgbClr val="0070C0"/>
                </a:solidFill>
              </a:rPr>
              <a:t> эпидемии , и в первую очередь для подростков. 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500042"/>
            <a:ext cx="63415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Судебное заседание</a:t>
            </a:r>
            <a:endParaRPr lang="ru-RU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>
                <a:tint val="40000"/>
                <a:satMod val="250000"/>
              </a:srgbClr>
            </a:gs>
            <a:gs pos="9000">
              <a:srgbClr val="FFFFFF">
                <a:tint val="52000"/>
                <a:satMod val="300000"/>
              </a:srgbClr>
            </a:gs>
            <a:gs pos="50000">
              <a:srgbClr val="FFFFFF">
                <a:shade val="20000"/>
                <a:satMod val="300000"/>
              </a:srgbClr>
            </a:gs>
            <a:gs pos="79000">
              <a:srgbClr val="FFFFFF">
                <a:tint val="52000"/>
                <a:satMod val="300000"/>
              </a:srgbClr>
            </a:gs>
            <a:gs pos="100000">
              <a:srgbClr val="FFFFFF">
                <a:tint val="40000"/>
                <a:satMod val="250000"/>
              </a:srgb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28600" y="96838"/>
            <a:ext cx="8686800" cy="6497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2800" dirty="0"/>
              <a:t>-по данным статистики, в России каждый третий подросток в</a:t>
            </a:r>
            <a:r>
              <a:rPr lang="en-US" sz="2800" dirty="0"/>
              <a:t> </a:t>
            </a:r>
            <a:r>
              <a:rPr lang="ru-RU" sz="2800" dirty="0"/>
              <a:t>возрасте 11-16 лет пробовал употреблять наркотики;</a:t>
            </a:r>
          </a:p>
          <a:p>
            <a:pPr algn="ctr"/>
            <a:r>
              <a:rPr lang="ru-RU" sz="2800" dirty="0"/>
              <a:t>-каждый наркоман ежегодно вовлекает в свой круг 17 человек;</a:t>
            </a:r>
            <a:endParaRPr lang="en-US" sz="2800" dirty="0"/>
          </a:p>
          <a:p>
            <a:pPr algn="ctr"/>
            <a:r>
              <a:rPr lang="ru-RU" sz="2800" dirty="0"/>
              <a:t>-число смертей от наркотиков среди несовершеннолетних за последние 8 лет выросло в 43 раза;</a:t>
            </a:r>
          </a:p>
          <a:p>
            <a:pPr algn="ctr"/>
            <a:r>
              <a:rPr lang="ru-RU" sz="2800" dirty="0"/>
              <a:t>-средняя продолжительность жизни активного наркомана составляет 3 года;</a:t>
            </a:r>
          </a:p>
          <a:p>
            <a:pPr algn="ctr"/>
            <a:r>
              <a:rPr lang="ru-RU" sz="2800" dirty="0"/>
              <a:t>-дети, рождённые от наркоманов, доживают максимум до 4 месяцев;</a:t>
            </a:r>
          </a:p>
          <a:p>
            <a:pPr algn="ctr"/>
            <a:r>
              <a:rPr lang="ru-RU" sz="2800" dirty="0"/>
              <a:t>-в мире ежегодно заражаются </a:t>
            </a:r>
            <a:r>
              <a:rPr lang="ru-RU" sz="2800" dirty="0" err="1"/>
              <a:t>СПИДом</a:t>
            </a:r>
            <a:r>
              <a:rPr lang="ru-RU" sz="2800" dirty="0"/>
              <a:t> более 16000 человек.</a:t>
            </a:r>
            <a:endParaRPr lang="en-US" sz="2800" dirty="0"/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>
                <a:tint val="40000"/>
                <a:satMod val="250000"/>
              </a:srgbClr>
            </a:gs>
            <a:gs pos="9000">
              <a:srgbClr val="FFFFFF">
                <a:tint val="52000"/>
                <a:satMod val="300000"/>
              </a:srgbClr>
            </a:gs>
            <a:gs pos="50000">
              <a:srgbClr val="FFFFFF">
                <a:shade val="20000"/>
                <a:satMod val="300000"/>
              </a:srgbClr>
            </a:gs>
            <a:gs pos="79000">
              <a:srgbClr val="FFFFFF">
                <a:tint val="52000"/>
                <a:satMod val="300000"/>
              </a:srgbClr>
            </a:gs>
            <a:gs pos="100000">
              <a:srgbClr val="FFFFFF">
                <a:tint val="40000"/>
                <a:satMod val="250000"/>
              </a:srgb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1604" y="500042"/>
            <a:ext cx="59497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Джимми </a:t>
            </a:r>
            <a:r>
              <a:rPr lang="ru-RU" sz="5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Хендрикс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4" name="Рисунок 3" descr="Ph00014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1857364"/>
            <a:ext cx="3260880" cy="362904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714876" y="2000240"/>
            <a:ext cx="32147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18 сентября 1970 года </a:t>
            </a:r>
            <a:r>
              <a:rPr lang="ru-RU" dirty="0" err="1" smtClean="0"/>
              <a:t>Джими</a:t>
            </a:r>
            <a:r>
              <a:rPr lang="ru-RU" dirty="0" smtClean="0"/>
              <a:t> </a:t>
            </a:r>
            <a:r>
              <a:rPr lang="ru-RU" dirty="0" err="1" smtClean="0"/>
              <a:t>Хендрикса</a:t>
            </a:r>
            <a:r>
              <a:rPr lang="ru-RU" dirty="0" smtClean="0"/>
              <a:t> не стало. Причиной смерти была </a:t>
            </a:r>
            <a:r>
              <a:rPr lang="ru-RU" dirty="0" err="1" smtClean="0"/>
              <a:t>сверхдоза</a:t>
            </a:r>
            <a:r>
              <a:rPr lang="ru-RU" dirty="0" smtClean="0"/>
              <a:t> наркотика.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>
                <a:tint val="40000"/>
                <a:satMod val="250000"/>
              </a:srgbClr>
            </a:gs>
            <a:gs pos="9000">
              <a:srgbClr val="FFFFFF">
                <a:tint val="52000"/>
                <a:satMod val="300000"/>
              </a:srgbClr>
            </a:gs>
            <a:gs pos="50000">
              <a:srgbClr val="FFFFFF">
                <a:shade val="20000"/>
                <a:satMod val="300000"/>
              </a:srgbClr>
            </a:gs>
            <a:gs pos="79000">
              <a:srgbClr val="FFFFFF">
                <a:tint val="52000"/>
                <a:satMod val="300000"/>
              </a:srgbClr>
            </a:gs>
            <a:gs pos="100000">
              <a:srgbClr val="FFFFFF">
                <a:tint val="40000"/>
                <a:satMod val="250000"/>
              </a:srgb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57356" y="428604"/>
            <a:ext cx="55416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Дженис</a:t>
            </a: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5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Джоплин</a:t>
            </a:r>
            <a:endParaRPr lang="ru-RU" sz="54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43504" y="2000240"/>
            <a:ext cx="314327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Певица , </a:t>
            </a:r>
          </a:p>
          <a:p>
            <a:r>
              <a:rPr lang="ru-RU" sz="2800" dirty="0" smtClean="0"/>
              <a:t>умерла в 27 лет</a:t>
            </a:r>
          </a:p>
          <a:p>
            <a:r>
              <a:rPr lang="ru-RU" sz="2800" dirty="0" smtClean="0"/>
              <a:t> от передозировки </a:t>
            </a:r>
          </a:p>
          <a:p>
            <a:r>
              <a:rPr lang="ru-RU" sz="2800" dirty="0" smtClean="0"/>
              <a:t>героина</a:t>
            </a:r>
            <a:endParaRPr lang="ru-RU" sz="2800" dirty="0"/>
          </a:p>
        </p:txBody>
      </p:sp>
      <p:pic>
        <p:nvPicPr>
          <p:cNvPr id="4" name="Рисунок 3" descr="joplini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1857364"/>
            <a:ext cx="2928958" cy="32596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5984" y="500042"/>
            <a:ext cx="43898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Чарли </a:t>
            </a:r>
            <a:r>
              <a:rPr lang="ru-RU" sz="5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Паркер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3" name="Рисунок 2" descr="parkerci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1928802"/>
            <a:ext cx="3457593" cy="384796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 flipH="1">
            <a:off x="5214939" y="1928802"/>
            <a:ext cx="26432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 Джазовый гигант  так и не смог  победить героин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>
                <a:tint val="40000"/>
                <a:satMod val="250000"/>
              </a:srgbClr>
            </a:gs>
            <a:gs pos="9000">
              <a:srgbClr val="FFFFFF">
                <a:tint val="52000"/>
                <a:satMod val="300000"/>
              </a:srgbClr>
            </a:gs>
            <a:gs pos="50000">
              <a:srgbClr val="FFFFFF">
                <a:shade val="20000"/>
                <a:satMod val="300000"/>
              </a:srgbClr>
            </a:gs>
            <a:gs pos="79000">
              <a:srgbClr val="FFFFFF">
                <a:tint val="52000"/>
                <a:satMod val="300000"/>
              </a:srgbClr>
            </a:gs>
            <a:gs pos="100000">
              <a:srgbClr val="FFFFFF">
                <a:tint val="40000"/>
                <a:satMod val="250000"/>
              </a:srgb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3108" y="357166"/>
            <a:ext cx="44039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Филл</a:t>
            </a: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5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Лайнотт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1428736"/>
            <a:ext cx="83582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Певец группы «Тин </a:t>
            </a:r>
            <a:r>
              <a:rPr lang="ru-RU" sz="2800" dirty="0" err="1" smtClean="0"/>
              <a:t>Лиззи</a:t>
            </a:r>
            <a:r>
              <a:rPr lang="ru-RU" sz="2800" dirty="0" smtClean="0"/>
              <a:t>» .</a:t>
            </a:r>
            <a:r>
              <a:rPr lang="ru-RU" sz="2800" dirty="0" smtClean="0"/>
              <a:t>Умер </a:t>
            </a:r>
            <a:r>
              <a:rPr lang="ru-RU" sz="2800" dirty="0" smtClean="0"/>
              <a:t>от </a:t>
            </a:r>
            <a:r>
              <a:rPr lang="ru-RU" sz="2800" dirty="0" smtClean="0"/>
              <a:t>передозировки.</a:t>
            </a:r>
          </a:p>
          <a:p>
            <a:endParaRPr lang="ru-RU" sz="2800" dirty="0" smtClean="0"/>
          </a:p>
          <a:p>
            <a:endParaRPr lang="ru-RU" sz="28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2357422" y="2214554"/>
            <a:ext cx="39623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Грэм</a:t>
            </a: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5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Парсон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5786" y="3071810"/>
            <a:ext cx="72152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После смерти в крови были обнаружены следы </a:t>
            </a:r>
            <a:r>
              <a:rPr lang="ru-RU" sz="2800" dirty="0" err="1" smtClean="0"/>
              <a:t>героина,кокаина,таффа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00298" y="4143380"/>
            <a:ext cx="33445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Тим </a:t>
            </a:r>
            <a:r>
              <a:rPr lang="ru-RU" sz="5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Бакли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5786" y="5000636"/>
            <a:ext cx="735811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err="1" smtClean="0"/>
              <a:t>Вокалист,гитарист,композитор</a:t>
            </a:r>
            <a:r>
              <a:rPr lang="ru-RU" sz="2800" dirty="0" smtClean="0"/>
              <a:t> умер от передозировки героина с морфином.</a:t>
            </a:r>
            <a:endParaRPr lang="ru-RU" sz="2800" dirty="0" smtClean="0"/>
          </a:p>
          <a:p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28860" y="357166"/>
            <a:ext cx="34403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Сид </a:t>
            </a:r>
            <a:r>
              <a:rPr lang="ru-RU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Вишез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4414" y="1357298"/>
            <a:ext cx="7429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 Группа «Секс </a:t>
            </a:r>
            <a:r>
              <a:rPr lang="ru-RU" sz="2800" dirty="0" err="1" smtClean="0"/>
              <a:t>Пистолз</a:t>
            </a:r>
            <a:r>
              <a:rPr lang="ru-RU" sz="2800" dirty="0" smtClean="0"/>
              <a:t>». </a:t>
            </a:r>
            <a:r>
              <a:rPr lang="ru-RU" sz="2800" dirty="0" smtClean="0"/>
              <a:t>Умер от </a:t>
            </a:r>
            <a:r>
              <a:rPr lang="ru-RU" sz="2800" dirty="0" err="1" smtClean="0"/>
              <a:t>передозироки</a:t>
            </a:r>
            <a:r>
              <a:rPr lang="ru-RU" sz="2800" dirty="0" smtClean="0"/>
              <a:t>. 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3108" y="2143116"/>
            <a:ext cx="44198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Билли </a:t>
            </a:r>
            <a:r>
              <a:rPr lang="ru-RU" sz="5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Мерша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4414" y="3000372"/>
            <a:ext cx="74295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Группа «</a:t>
            </a:r>
            <a:r>
              <a:rPr lang="ru-RU" sz="2800" dirty="0" err="1" smtClean="0"/>
              <a:t>Нью</a:t>
            </a:r>
            <a:r>
              <a:rPr lang="ru-RU" sz="2800" dirty="0" smtClean="0"/>
              <a:t> Йорк </a:t>
            </a:r>
            <a:r>
              <a:rPr lang="ru-RU" sz="2800" dirty="0" err="1" smtClean="0"/>
              <a:t>Доллс</a:t>
            </a:r>
            <a:r>
              <a:rPr lang="ru-RU" sz="2800" dirty="0" smtClean="0"/>
              <a:t>».Смерть вызвана «чудовищной дозой смеси алкоголя и транквилизаторов»</a:t>
            </a:r>
            <a:endParaRPr lang="ru-RU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225</Words>
  <PresentationFormat>Экран (4:3)</PresentationFormat>
  <Paragraphs>31</Paragraphs>
  <Slides>11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виктор</cp:lastModifiedBy>
  <cp:revision>10</cp:revision>
  <dcterms:modified xsi:type="dcterms:W3CDTF">2008-04-07T17:27:02Z</dcterms:modified>
</cp:coreProperties>
</file>