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1CA5E-0422-4D12-A52E-4413FD3D1372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6E29-906F-4B07-9120-09851B1E3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112567"/>
          </a:xfrm>
        </p:spPr>
        <p:txBody>
          <a:bodyPr/>
          <a:lstStyle/>
          <a:p>
            <a:r>
              <a:rPr lang="ru-RU" sz="6000" b="1" dirty="0"/>
              <a:t>КРЫМ И СЕВАСТОПОЛЬ: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b="1" dirty="0"/>
              <a:t>ИХ ИСТОРИЧЕСКОЕ ЗНАЧЕНИЕ ДЛЯ РОССИИ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140968"/>
            <a:ext cx="4464496" cy="3528392"/>
          </a:xfrm>
        </p:spPr>
      </p:pic>
      <p:pic>
        <p:nvPicPr>
          <p:cNvPr id="6" name="Рисунок 5" descr="6 - Артек19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60648"/>
            <a:ext cx="4392488" cy="6597352"/>
          </a:xfrm>
          <a:prstGeom prst="rect">
            <a:avLst/>
          </a:prstGeom>
        </p:spPr>
      </p:pic>
      <p:pic>
        <p:nvPicPr>
          <p:cNvPr id="7" name="Рисунок 6" descr="i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60648"/>
            <a:ext cx="4392488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3429000"/>
            <a:ext cx="5040560" cy="3168352"/>
          </a:xfrm>
        </p:spPr>
      </p:pic>
      <p:pic>
        <p:nvPicPr>
          <p:cNvPr id="6" name="Рисунок 5" descr="i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3456384" cy="3168352"/>
          </a:xfrm>
          <a:prstGeom prst="rect">
            <a:avLst/>
          </a:prstGeom>
        </p:spPr>
      </p:pic>
      <p:pic>
        <p:nvPicPr>
          <p:cNvPr id="7" name="Рисунок 6" descr="i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260648"/>
            <a:ext cx="5040560" cy="3168352"/>
          </a:xfrm>
          <a:prstGeom prst="rect">
            <a:avLst/>
          </a:prstGeom>
        </p:spPr>
      </p:pic>
      <p:pic>
        <p:nvPicPr>
          <p:cNvPr id="8" name="Рисунок 7" descr="i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429000"/>
            <a:ext cx="3384376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208912" cy="597666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Какое событие побудило </a:t>
            </a:r>
            <a:r>
              <a:rPr lang="ru-RU" dirty="0" err="1" smtClean="0"/>
              <a:t>крымчан</a:t>
            </a:r>
            <a:r>
              <a:rPr lang="ru-RU" dirty="0" smtClean="0"/>
              <a:t> провести референдум о выходе из состава Украины?</a:t>
            </a:r>
            <a:endParaRPr lang="ru-RU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7992887" cy="43204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Как это было?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политико-экономический </a:t>
            </a:r>
            <a:r>
              <a:rPr lang="ru-RU" b="1" dirty="0" smtClean="0"/>
              <a:t>кризис конца 2013 – начала 2014 </a:t>
            </a:r>
            <a:r>
              <a:rPr lang="ru-RU" b="1" dirty="0" err="1" smtClean="0"/>
              <a:t>гг</a:t>
            </a:r>
            <a:endParaRPr lang="ru-RU" b="1" dirty="0" smtClean="0"/>
          </a:p>
          <a:p>
            <a:r>
              <a:rPr lang="ru-RU" b="1" dirty="0" smtClean="0"/>
              <a:t>вооруженный мятеж</a:t>
            </a:r>
          </a:p>
          <a:p>
            <a:r>
              <a:rPr lang="ru-RU" b="1" dirty="0" smtClean="0"/>
              <a:t>отстранению действующего Президента Украины от </a:t>
            </a:r>
            <a:r>
              <a:rPr lang="ru-RU" b="1" dirty="0" smtClean="0"/>
              <a:t>власти</a:t>
            </a:r>
          </a:p>
          <a:p>
            <a:r>
              <a:rPr lang="ru-RU" b="1" dirty="0" smtClean="0"/>
              <a:t>з</a:t>
            </a:r>
            <a:r>
              <a:rPr lang="ru-RU" b="1" dirty="0" smtClean="0"/>
              <a:t>ахват власти </a:t>
            </a:r>
            <a:r>
              <a:rPr lang="ru-RU" b="1" dirty="0" err="1" smtClean="0"/>
              <a:t>праворадикалами</a:t>
            </a:r>
            <a:r>
              <a:rPr lang="ru-RU" b="1" dirty="0" smtClean="0"/>
              <a:t>, поддерживаемыми </a:t>
            </a:r>
            <a:r>
              <a:rPr lang="ru-RU" b="1" dirty="0" smtClean="0"/>
              <a:t>странами </a:t>
            </a:r>
            <a:r>
              <a:rPr lang="ru-RU" b="1" dirty="0" smtClean="0"/>
              <a:t>НАТО</a:t>
            </a:r>
          </a:p>
          <a:p>
            <a:r>
              <a:rPr lang="ru-RU" b="1" dirty="0" smtClean="0"/>
              <a:t>у</a:t>
            </a:r>
            <a:r>
              <a:rPr lang="ru-RU" b="1" dirty="0" smtClean="0"/>
              <a:t>щемление интересов </a:t>
            </a:r>
            <a:r>
              <a:rPr lang="ru-RU" b="1" dirty="0" err="1" smtClean="0"/>
              <a:t>крымчан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b="1" dirty="0" smtClean="0"/>
              <a:t>11 марта 2014 г</a:t>
            </a:r>
            <a:r>
              <a:rPr lang="ru-RU" dirty="0" smtClean="0"/>
              <a:t>. Верховный Совет Автономной Республики Крым и Севастопольский городской совет приняли </a:t>
            </a:r>
            <a:r>
              <a:rPr lang="ru-RU" b="1" dirty="0" smtClean="0"/>
              <a:t>Декларацию о независимости</a:t>
            </a:r>
            <a:r>
              <a:rPr lang="ru-RU" dirty="0" smtClean="0"/>
              <a:t> </a:t>
            </a:r>
            <a:r>
              <a:rPr lang="ru-RU" b="1" dirty="0" smtClean="0"/>
              <a:t>Автономной Республики Крым и города Севастополя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525343"/>
            <a:ext cx="8229600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b="1" dirty="0" smtClean="0"/>
              <a:t>16 марта 2014 г.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b="1" dirty="0" smtClean="0"/>
              <a:t>референдум </a:t>
            </a:r>
            <a:br>
              <a:rPr lang="ru-RU" b="1" dirty="0" smtClean="0"/>
            </a:br>
            <a:r>
              <a:rPr lang="ru-RU" b="1" dirty="0" smtClean="0"/>
              <a:t>о </a:t>
            </a:r>
            <a:r>
              <a:rPr lang="ru-RU" b="1" dirty="0" smtClean="0"/>
              <a:t>статусе Крыма</a:t>
            </a:r>
            <a:endParaRPr lang="ru-RU" dirty="0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988840"/>
            <a:ext cx="3240360" cy="2232248"/>
          </a:xfrm>
        </p:spPr>
      </p:pic>
      <p:sp>
        <p:nvSpPr>
          <p:cNvPr id="5" name="Прямоугольник 4"/>
          <p:cNvSpPr/>
          <p:nvPr/>
        </p:nvSpPr>
        <p:spPr>
          <a:xfrm>
            <a:off x="539552" y="436510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За воссоединение с Россией </a:t>
            </a:r>
            <a:r>
              <a:rPr lang="ru-RU" sz="4800" b="1" dirty="0" smtClean="0"/>
              <a:t> </a:t>
            </a:r>
            <a:r>
              <a:rPr lang="ru-RU" sz="4800" b="1" dirty="0" smtClean="0"/>
              <a:t>проголосовали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96,77</a:t>
            </a:r>
            <a:r>
              <a:rPr lang="ru-RU" sz="4800" b="1" dirty="0" smtClean="0"/>
              <a:t>% жителей.</a:t>
            </a:r>
            <a:endParaRPr lang="ru-RU" sz="4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18 марта 2014 года</a:t>
            </a:r>
            <a:r>
              <a:rPr lang="ru-RU" sz="4800" dirty="0" smtClean="0"/>
              <a:t>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подписан </a:t>
            </a:r>
            <a:r>
              <a:rPr lang="ru-RU" sz="4800" b="1" dirty="0" smtClean="0"/>
              <a:t>договор о вступлении Республики Крым и города Севастополя в состав Российской Федерации на правах новых субъектов.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800" dirty="0" smtClean="0"/>
              <a:t>«Республика </a:t>
            </a:r>
            <a:r>
              <a:rPr lang="ru-RU" sz="4800" dirty="0" smtClean="0"/>
              <a:t>Крым и </a:t>
            </a:r>
            <a:r>
              <a:rPr lang="ru-RU" sz="4800" dirty="0" smtClean="0"/>
              <a:t>город  Севастополь –</a:t>
            </a:r>
            <a:br>
              <a:rPr lang="ru-RU" sz="4800" dirty="0" smtClean="0"/>
            </a:br>
            <a:r>
              <a:rPr lang="ru-RU" sz="4800" dirty="0" smtClean="0"/>
              <a:t> новые субъекты </a:t>
            </a:r>
            <a:br>
              <a:rPr lang="ru-RU" sz="4800" dirty="0" smtClean="0"/>
            </a:br>
            <a:r>
              <a:rPr lang="ru-RU" sz="4800" dirty="0" smtClean="0"/>
              <a:t>Российской Федерации»</a:t>
            </a:r>
            <a:br>
              <a:rPr lang="ru-RU" sz="4800" dirty="0" smtClean="0"/>
            </a:br>
            <a:r>
              <a:rPr lang="ru-RU" sz="4800" dirty="0" smtClean="0"/>
              <a:t> </a:t>
            </a:r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r">
              <a:buNone/>
            </a:pPr>
            <a:endParaRPr lang="ru-RU" sz="2600" dirty="0" smtClean="0"/>
          </a:p>
          <a:p>
            <a:pPr algn="r">
              <a:buNone/>
            </a:pPr>
            <a:r>
              <a:rPr lang="ru-RU" sz="2600" dirty="0" smtClean="0"/>
              <a:t>Федеральный Конституционный Закон</a:t>
            </a:r>
            <a:endParaRPr lang="ru-RU" sz="2600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24944"/>
            <a:ext cx="4608512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404664"/>
            <a:ext cx="5626968" cy="5976664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Как </a:t>
            </a:r>
            <a:r>
              <a:rPr lang="ru-RU" sz="6000" dirty="0" smtClean="0"/>
              <a:t>Вы оцениваете возвращение Крыма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и </a:t>
            </a:r>
            <a:r>
              <a:rPr lang="ru-RU" sz="6000" dirty="0" smtClean="0"/>
              <a:t>Севастополя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в </a:t>
            </a:r>
            <a:r>
              <a:rPr lang="ru-RU" sz="6000" dirty="0" smtClean="0"/>
              <a:t>состав России?</a:t>
            </a:r>
            <a:endParaRPr lang="ru-RU" sz="6000" dirty="0"/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2304256" cy="367240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100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КРЫМ И СЕВАСТОПОЛЬ: ИХ ИСТОРИЧЕСКОЕ ЗНАЧЕНИЕ ДЛЯ РОССИИ</vt:lpstr>
      <vt:lpstr>Слайд 2</vt:lpstr>
      <vt:lpstr>Какое событие побудило крымчан провести референдум о выходе из состава Украины?</vt:lpstr>
      <vt:lpstr>Как это было?</vt:lpstr>
      <vt:lpstr>11 марта 2014 г. Верховный Совет Автономной Республики Крым и Севастопольский городской совет приняли Декларацию о независимости Автономной Республики Крым и города Севастополя.</vt:lpstr>
      <vt:lpstr>16 марта 2014 г. - референдум  о статусе Крыма</vt:lpstr>
      <vt:lpstr>18 марта 2014 года  подписан договор о вступлении Республики Крым и города Севастополя в состав Российской Федерации на правах новых субъектов.</vt:lpstr>
      <vt:lpstr>Слайд 8</vt:lpstr>
      <vt:lpstr>Как Вы оцениваете возвращение Крыма  и Севастополя  в состав России?</vt:lpstr>
      <vt:lpstr>Слайд 10</vt:lpstr>
      <vt:lpstr>Слайд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КРЫМ И СЕВАСТОПОЛЬ: ИХ ИСТОРИЧЕСКОЕ ЗНАЧЕНИЕ ДЛЯ РОССИИ</dc:title>
  <dc:creator>Светлана</dc:creator>
  <cp:lastModifiedBy>Светлана</cp:lastModifiedBy>
  <cp:revision>13</cp:revision>
  <dcterms:created xsi:type="dcterms:W3CDTF">2014-05-14T17:57:20Z</dcterms:created>
  <dcterms:modified xsi:type="dcterms:W3CDTF">2014-05-14T19:42:42Z</dcterms:modified>
</cp:coreProperties>
</file>