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0"/>
  </p:notesMasterIdLst>
  <p:sldIdLst>
    <p:sldId id="390" r:id="rId2"/>
    <p:sldId id="378" r:id="rId3"/>
    <p:sldId id="406" r:id="rId4"/>
    <p:sldId id="405" r:id="rId5"/>
    <p:sldId id="388" r:id="rId6"/>
    <p:sldId id="404" r:id="rId7"/>
    <p:sldId id="403" r:id="rId8"/>
    <p:sldId id="40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D600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94660"/>
  </p:normalViewPr>
  <p:slideViewPr>
    <p:cSldViewPr>
      <p:cViewPr>
        <p:scale>
          <a:sx n="62" d="100"/>
          <a:sy n="62" d="100"/>
        </p:scale>
        <p:origin x="-22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7BA7D0-2800-415A-B13C-A085EB4B27BD}" type="datetimeFigureOut">
              <a:rPr lang="ru-RU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C74063-88AB-4507-93E1-26562CE36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F30FE-2974-42E6-8168-46D0B45B0E12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3DAD4-8BEB-4633-AB84-6B886C408A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CA508-AF47-40BD-8007-2C41A469D701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58041-6C4D-478C-A6C8-DA980AB8B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05BBD-8EEE-4152-93CF-13B64B2F8684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BD9BD-000A-45E1-B133-C8E4B5AE27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B4DA5-277E-41BD-AA84-2B645AD8334B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69131-AC03-4B29-9519-2810AD689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0939F-5484-495B-B06F-D821B939BCFB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F3702-B86D-47F7-9F4A-A9DFEC870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CA34C-645A-4DBC-B830-B08FF659E31F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19B88-FD96-4E43-BB4A-2800B5D32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EFD7D-6790-4204-9925-864EE053FA0A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AF7A1-2D76-4943-9D23-DC68C9176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6C-323B-43E8-BCAF-E355BC396E41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FCC75-1C4E-4470-B004-58C052460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67719-FFEC-4BB4-B78E-EAC97467E876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FA868-47DC-4278-BA5A-23DD37816F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3C17C-BC91-4969-8E26-3E16DAF7EB6A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E4305-9CD7-4D61-A1FF-D548AD0C7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C07ED-2E42-487D-AA21-FFE2B82273A3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8D374-BBC0-4238-AF61-3815AD544D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C41335-EAC4-43E9-B770-4DC4C9DC312C}" type="datetime1">
              <a:rPr lang="ru-RU" smtClean="0"/>
              <a:pPr>
                <a:defRPr/>
              </a:pPr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366B8C-9BAA-43EB-82D7-38A10310DB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wedg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дружная семья</a:t>
            </a:r>
            <a:endParaRPr lang="ru-RU" dirty="0"/>
          </a:p>
        </p:txBody>
      </p:sp>
      <p:pic>
        <p:nvPicPr>
          <p:cNvPr id="1026" name="Picture 2" descr="C:\Users\Людмила\Pictures\Дети\DSC02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08" y="-261714"/>
            <a:ext cx="9492952" cy="71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100" y="260648"/>
            <a:ext cx="817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«Наша дружная семья»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4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" y="-294650"/>
            <a:ext cx="9564555" cy="7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8848" y="15567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ТЕПЛО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42899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ЗАБОТА ЛЮБОВЬ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428998"/>
            <a:ext cx="125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ЛАСКА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ДОБРОТА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УЮТ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342899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УВАЖЕНИЕ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ПОНИМАНИЕ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Новая папка\DSC016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02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Новая папка\DSC025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ФОТО\DSC03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юдмила\Desktop\Новая папка\DSC024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Людмила\Desktop\0_c124d_8ad7330d_X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69"/>
            <a:ext cx="9272046" cy="69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юдмила\Desktop\Новая папка\Фото-0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2140">
            <a:off x="5316302" y="511920"/>
            <a:ext cx="3190945" cy="239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дмила\Desktop\Новая папка\DSC00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277">
            <a:off x="5272887" y="3628815"/>
            <a:ext cx="3706107" cy="27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428048"/>
            <a:ext cx="2549019" cy="33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юдмила\Desktop\Новая папка\DSC000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0626">
            <a:off x="842128" y="534780"/>
            <a:ext cx="3240007" cy="243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и 4 класс декабрь 2012 года\DSC016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5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7928" y="544522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Желаем Удачи!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1005</TotalTime>
  <Words>19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Наша дружная 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dc:description>http://aida.ucoz.ru</dc:description>
  <cp:lastModifiedBy>Людмила</cp:lastModifiedBy>
  <cp:revision>184</cp:revision>
  <dcterms:created xsi:type="dcterms:W3CDTF">2011-02-12T19:13:48Z</dcterms:created>
  <dcterms:modified xsi:type="dcterms:W3CDTF">2014-10-18T10:32:07Z</dcterms:modified>
  <cp:category>шаблоны к Powerpoint</cp:category>
</cp:coreProperties>
</file>