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56" r:id="rId3"/>
    <p:sldId id="261" r:id="rId4"/>
    <p:sldId id="258" r:id="rId5"/>
    <p:sldId id="262" r:id="rId6"/>
    <p:sldId id="264" r:id="rId7"/>
    <p:sldId id="263" r:id="rId8"/>
    <p:sldId id="265" r:id="rId9"/>
    <p:sldId id="257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51D5D-834E-4DE5-A29F-B6E5C66E5C0A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DC0FF-CAC6-485E-AEFE-354E9F565D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DC0FF-CAC6-485E-AEFE-354E9F565D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D345-7FB9-4031-9FB0-9476AD90C737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BF8F-25E7-4687-A266-9C11A9F57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i.blog.fontanka.ru/photos/2012/01/800x600_J9UgXEa2kJsR2y3VIQta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inoportal.net/eshop/pic/1765/17679912-large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Рукава 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3929066"/>
            <a:ext cx="5286412" cy="170973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Автор: учитель технологии </a:t>
            </a:r>
          </a:p>
          <a:p>
            <a:pPr algn="l"/>
            <a:r>
              <a:rPr lang="ru-RU" dirty="0" smtClean="0"/>
              <a:t>МАОУ СОШ №25 г. Златоуста</a:t>
            </a:r>
          </a:p>
          <a:p>
            <a:pPr algn="l"/>
            <a:r>
              <a:rPr lang="ru-RU" dirty="0" smtClean="0"/>
              <a:t>Пономарева Наталья Николаевна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Виды рукавов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57148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Цельнокроеные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43438" y="585789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комбинированный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16" y="3000372"/>
            <a:ext cx="184785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928802"/>
            <a:ext cx="202406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3857628"/>
            <a:ext cx="185261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2357423" y="1428737"/>
            <a:ext cx="2786081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500298" y="2857496"/>
            <a:ext cx="5143536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43174" y="3571876"/>
            <a:ext cx="192882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Реглан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вид рукава, который составляет с плечом одно целое и вшивается по косой линии, проходящей от подмышки к шее. Название рукава происходит от имени барона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Раглана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который из-за травмы плеча носил одежду специального кроя.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1500174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 smtClean="0"/>
              <a:t>Втачной</a:t>
            </a:r>
            <a:r>
              <a:rPr lang="ru-RU" sz="1200" b="1" dirty="0" smtClean="0"/>
              <a:t> рукав</a:t>
            </a:r>
            <a:r>
              <a:rPr lang="ru-RU" sz="1200" dirty="0" smtClean="0"/>
              <a:t> – вид рукава, который пришивается к пройме в месте естественного перехода плеча в руку. По форме он может быть прямым, суженным или расклешенным, по степени прилегания – узким, свободным и широким, с манжетой или без. Кимоно – широкий цельнокроеный рукав без манжеты. 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928670"/>
            <a:ext cx="2643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«Летучая мышь»</a:t>
            </a:r>
            <a:r>
              <a:rPr lang="ru-RU" sz="1200" dirty="0" smtClean="0"/>
              <a:t> - </a:t>
            </a:r>
            <a:r>
              <a:rPr lang="ru-RU" sz="1200" dirty="0" err="1" smtClean="0"/>
              <a:t>втачной</a:t>
            </a:r>
            <a:r>
              <a:rPr lang="ru-RU" sz="1200" dirty="0" smtClean="0"/>
              <a:t> или цельнокроеный рукав с пониженной почти до талии линией проймы, предложенный в 70-е годы дизайнером </a:t>
            </a:r>
            <a:r>
              <a:rPr lang="ru-RU" sz="1200" dirty="0" err="1" smtClean="0"/>
              <a:t>Кензо</a:t>
            </a:r>
            <a:r>
              <a:rPr lang="ru-RU" sz="1200" dirty="0" smtClean="0"/>
              <a:t>. </a:t>
            </a:r>
            <a:endParaRPr lang="ru-RU" sz="12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 flipV="1">
            <a:off x="2000232" y="642918"/>
            <a:ext cx="235745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143504" y="714356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592933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 длине рукава бывают короткими, длинными или укороченными, составляющими 3/4, 5/8 или 7/8 длины руки. </a:t>
            </a:r>
            <a:endParaRPr lang="ru-RU" dirty="0"/>
          </a:p>
        </p:txBody>
      </p:sp>
      <p:pic>
        <p:nvPicPr>
          <p:cNvPr id="4" name="Picture 2" descr="C:\Users\One\Desktop\рукав\img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85728"/>
            <a:ext cx="6429420" cy="5333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5572140"/>
            <a:ext cx="835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Рукав</a:t>
            </a:r>
            <a:r>
              <a:rPr lang="ru-RU" dirty="0" smtClean="0"/>
              <a:t> – деталь одежды, закрывающая руку полностью или частично. Рукав является одним из основных элементов одежды, определяющих крой изделия и влияющих на его образную выразительность.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071670" y="785794"/>
            <a:ext cx="4496428" cy="42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Рукава в истории костюма</a:t>
            </a:r>
            <a:endParaRPr lang="ru-RU" dirty="0"/>
          </a:p>
        </p:txBody>
      </p:sp>
      <p:pic>
        <p:nvPicPr>
          <p:cNvPr id="3" name="Picture 2" descr="http://stormtower.ru/images/6/69/Femgr_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500042"/>
            <a:ext cx="6191261" cy="46434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500702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Древнем мире использовалась драпированная одежда и накидки, закрывавшие тело.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Рукава в женском костюм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8" y="285728"/>
            <a:ext cx="1959082" cy="3214710"/>
          </a:xfrm>
          <a:prstGeom prst="rect">
            <a:avLst/>
          </a:prstGeom>
          <a:noFill/>
        </p:spPr>
      </p:pic>
      <p:pic>
        <p:nvPicPr>
          <p:cNvPr id="4" name="Picture 2" descr="http://nevesteli.ru/images/stories/wedding_articles/058e73e03db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42852"/>
            <a:ext cx="2514416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64331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Рукава появились только в период Средневековья в Византии, откуда и распространились по всей Европе. Рукава в женской одежде Средневековья были длинными, иногда скрывающими даже пальцы, что связано с морально-этическими нормам</a:t>
            </a:r>
          </a:p>
          <a:p>
            <a:pPr algn="just"/>
            <a:r>
              <a:rPr lang="ru-RU" sz="1400" dirty="0" smtClean="0"/>
              <a:t>Во многих странах, в том числе и на Руси, принято было в высших слоях общества носить одежду с длинными до пола рукавами, что являлось знаком благородства происхождения человека и его непричастности к физическому труду. В связи с этим появилось выражение «Работать спустя рукава». Закатанные рукава, наоборот, являются символом трудящегося человека.</a:t>
            </a:r>
            <a:endParaRPr lang="ru-RU" sz="1400" dirty="0"/>
          </a:p>
        </p:txBody>
      </p:sp>
      <p:pic>
        <p:nvPicPr>
          <p:cNvPr id="6" name="Picture 4" descr="http://suit-history.org.ua/sites/suit-history.org.ua/files/MiddleClassWoman_xi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142852"/>
            <a:ext cx="3163879" cy="3357586"/>
          </a:xfrm>
          <a:prstGeom prst="rect">
            <a:avLst/>
          </a:prstGeom>
          <a:noFill/>
        </p:spPr>
      </p:pic>
      <p:pic>
        <p:nvPicPr>
          <p:cNvPr id="3074" name="Picture 2" descr="http://i.blog.fontanka.ru/photos/2012/01/800x600_J9UgXEa2kJsR2y3VIQ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72132" y="3713926"/>
            <a:ext cx="2825679" cy="2858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field.org.ua/mod3/img/mod45_1_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5" y="1500174"/>
            <a:ext cx="4207675" cy="4786346"/>
          </a:xfrm>
          <a:prstGeom prst="rect">
            <a:avLst/>
          </a:prstGeom>
          <a:noFill/>
        </p:spPr>
      </p:pic>
      <p:pic>
        <p:nvPicPr>
          <p:cNvPr id="4" name="Picture 4" descr="http://www.ms77.ru/images/161957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1285860"/>
            <a:ext cx="4095750" cy="50482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9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В костюме эпохи Возрождения модели съемных рукавов пользовались невероятной популярностью: с их помощью женщины могли выглядеть разнообразно без смены дорогостоящего наряда из бархата или парчи. Съемные рукава привязывались к одежде лентами или временно пришивались. Окат рукава украшался бантиками в местах их привязывания и «выпушками», которые были характерным видом декора костюма того времени: белую сорочку слегка выпускали в тех местах, где она была видна. </a:t>
            </a:r>
            <a:endParaRPr lang="ru-RU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elina-design.com/images/renessans_costume/Italy/ma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2602129" cy="3357586"/>
          </a:xfrm>
          <a:prstGeom prst="rect">
            <a:avLst/>
          </a:prstGeom>
          <a:noFill/>
        </p:spPr>
      </p:pic>
      <p:pic>
        <p:nvPicPr>
          <p:cNvPr id="3" name="Picture 4" descr="http://fashion.artyx.ru/books/item/f00/s00/z0000000/pic/00024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57818" y="857232"/>
            <a:ext cx="3496946" cy="4929222"/>
          </a:xfrm>
          <a:prstGeom prst="rect">
            <a:avLst/>
          </a:prstGeom>
          <a:noFill/>
        </p:spPr>
      </p:pic>
      <p:pic>
        <p:nvPicPr>
          <p:cNvPr id="6" name="Picture 6" descr="http://wmbook.com/img_read/2009/10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3857628"/>
            <a:ext cx="238125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-fotki.yandex.ru/get/2708/ew-l.2/0_335e_d5cf50ac_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214422"/>
            <a:ext cx="3000396" cy="3957333"/>
          </a:xfrm>
          <a:prstGeom prst="rect">
            <a:avLst/>
          </a:prstGeom>
          <a:noFill/>
        </p:spPr>
      </p:pic>
      <p:pic>
        <p:nvPicPr>
          <p:cNvPr id="4" name="Picture 2" descr="http://super-lady.ru/_pu/7/8330899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714356"/>
            <a:ext cx="500066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укав гиг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290"/>
            <a:ext cx="2466975" cy="3857625"/>
          </a:xfrm>
          <a:prstGeom prst="rect">
            <a:avLst/>
          </a:prstGeom>
          <a:noFill/>
        </p:spPr>
      </p:pic>
      <p:pic>
        <p:nvPicPr>
          <p:cNvPr id="3" name="Picture 4" descr="http://data8.gallery.ru/albums/gallery/158841-fbcaf-16676465-m750x74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86182" y="571480"/>
            <a:ext cx="457203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ne\Desktop\рукав\img0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785794"/>
            <a:ext cx="2892238" cy="3429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442913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1880 год. Рукав «Баранья нога» или «окорок»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357826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В истории костюма существовало множество различных видов рукавов, которые трудно поддаются какой-либо классификации. Среди них есть откидные, длинные с прорезями, крылообразные, разрезные и др. Многие рукава имели довольно экзотические названия: «баранья нога», «слоновые» и др. </a:t>
            </a:r>
            <a:endParaRPr lang="ru-RU" sz="1400" dirty="0"/>
          </a:p>
        </p:txBody>
      </p:sp>
      <p:pic>
        <p:nvPicPr>
          <p:cNvPr id="3" name="Picture 2" descr="http://kinoportal.net/eshop/pic/1765/17679912-lar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2" y="214290"/>
            <a:ext cx="2621953" cy="37862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3702" y="428604"/>
            <a:ext cx="152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15074" y="2786058"/>
            <a:ext cx="1704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моделирование рукавов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моделирование рукавов</Template>
  <TotalTime>19</TotalTime>
  <Words>423</Words>
  <Application>Microsoft Office PowerPoint</Application>
  <PresentationFormat>Экран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моделирование рукавов</vt:lpstr>
      <vt:lpstr>Рукава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рукавов</dc:title>
  <dc:creator>One</dc:creator>
  <cp:lastModifiedBy>One</cp:lastModifiedBy>
  <cp:revision>5</cp:revision>
  <dcterms:created xsi:type="dcterms:W3CDTF">2013-12-08T12:27:19Z</dcterms:created>
  <dcterms:modified xsi:type="dcterms:W3CDTF">2013-12-08T13:05:26Z</dcterms:modified>
</cp:coreProperties>
</file>