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69F30-D656-43C9-9FA1-AD5EE02AF0E7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625C-6997-4970-A32E-966CBE6F9F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69F30-D656-43C9-9FA1-AD5EE02AF0E7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625C-6997-4970-A32E-966CBE6F9F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69F30-D656-43C9-9FA1-AD5EE02AF0E7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625C-6997-4970-A32E-966CBE6F9F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69F30-D656-43C9-9FA1-AD5EE02AF0E7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625C-6997-4970-A32E-966CBE6F9F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69F30-D656-43C9-9FA1-AD5EE02AF0E7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625C-6997-4970-A32E-966CBE6F9F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69F30-D656-43C9-9FA1-AD5EE02AF0E7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625C-6997-4970-A32E-966CBE6F9F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69F30-D656-43C9-9FA1-AD5EE02AF0E7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625C-6997-4970-A32E-966CBE6F9F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69F30-D656-43C9-9FA1-AD5EE02AF0E7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625C-6997-4970-A32E-966CBE6F9F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69F30-D656-43C9-9FA1-AD5EE02AF0E7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625C-6997-4970-A32E-966CBE6F9F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69F30-D656-43C9-9FA1-AD5EE02AF0E7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625C-6997-4970-A32E-966CBE6F9F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69F30-D656-43C9-9FA1-AD5EE02AF0E7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8625C-6997-4970-A32E-966CBE6F9F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69F30-D656-43C9-9FA1-AD5EE02AF0E7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8625C-6997-4970-A32E-966CBE6F9F5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Моделирование втачного рукава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43306" y="3929066"/>
            <a:ext cx="5286412" cy="1709734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dirty="0" smtClean="0"/>
              <a:t>Автор: учитель технологии </a:t>
            </a:r>
          </a:p>
          <a:p>
            <a:pPr algn="l"/>
            <a:r>
              <a:rPr lang="ru-RU" dirty="0" smtClean="0"/>
              <a:t>МАОУ СОШ №25 г. Златоуста</a:t>
            </a:r>
          </a:p>
          <a:p>
            <a:pPr algn="l"/>
            <a:r>
              <a:rPr lang="ru-RU" dirty="0" smtClean="0"/>
              <a:t>Пономарева Наталья Николаевна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142852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Втачной</a:t>
            </a:r>
            <a:r>
              <a:rPr lang="ru-RU" dirty="0" smtClean="0"/>
              <a:t> рукав</a:t>
            </a:r>
            <a:endParaRPr lang="ru-RU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0"/>
            <a:ext cx="1838325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34" y="3714752"/>
            <a:ext cx="1816100" cy="231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428860" y="785794"/>
            <a:ext cx="1884363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285984" y="3571876"/>
            <a:ext cx="2020887" cy="263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500562" y="857232"/>
            <a:ext cx="177165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643438" y="3714752"/>
            <a:ext cx="169545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000892" y="3643314"/>
            <a:ext cx="1731963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929454" y="0"/>
            <a:ext cx="1962150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85786" y="1214422"/>
            <a:ext cx="2786082" cy="4460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857620" y="1714488"/>
            <a:ext cx="482603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42910" y="285728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Рукав «</a:t>
            </a:r>
            <a:r>
              <a:rPr lang="ru-RU" dirty="0" err="1" smtClean="0"/>
              <a:t>Крылошко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428604"/>
            <a:ext cx="3214710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14678" y="2000240"/>
            <a:ext cx="485150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42910" y="285728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Рукав «Фонарик»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2910" y="571480"/>
            <a:ext cx="3357586" cy="547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876194" y="1571612"/>
            <a:ext cx="469633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0" y="285728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Рукав с наполненной головкой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2910" y="285728"/>
            <a:ext cx="3000396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357166"/>
            <a:ext cx="3677504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214810" y="6143644"/>
            <a:ext cx="4929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Рукав </a:t>
            </a:r>
            <a:r>
              <a:rPr lang="ru-RU" smtClean="0"/>
              <a:t>«Окорок»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35</Words>
  <Application>Microsoft Office PowerPoint</Application>
  <PresentationFormat>Экран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Моделирование втачного рукава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Моделирование втачного рукава</dc:title>
  <dc:creator>One</dc:creator>
  <cp:lastModifiedBy>One</cp:lastModifiedBy>
  <cp:revision>1</cp:revision>
  <dcterms:created xsi:type="dcterms:W3CDTF">2013-12-08T13:00:47Z</dcterms:created>
  <dcterms:modified xsi:type="dcterms:W3CDTF">2013-12-08T13:06:40Z</dcterms:modified>
</cp:coreProperties>
</file>