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</p:grpSp>
      </p:grpSp>
      <p:sp>
        <p:nvSpPr>
          <p:cNvPr id="17306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306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DF3903-4DFF-4C62-AC40-3B54B384AF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58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29191-3A03-4E35-BA08-67A6A88A2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43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FE0FD-4372-4286-8575-E2A4F60589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52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D23A8-F99F-49B2-A8FE-BA99FD3B8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20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B851B-5334-47DB-9419-248286CB8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71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E9ECB-18D9-497A-887F-8DDC82070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217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8A93A-B489-43C6-B28A-DC8902892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68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6E9E5-FE2F-4E98-8612-0FA8D8302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64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4CA4A-2B90-4AE5-8CF4-B300C734EF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00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A2976-FE4C-4192-84D9-FB94FAFF7F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759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FBDE1-9628-4C3D-A6EC-C4FDB450CE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68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EB7E3-06BB-4B59-AD68-F00B244A17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43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7203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7203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203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7204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4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4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pitchFamily="34" charset="0"/>
              </a:defRPr>
            </a:lvl1pPr>
          </a:lstStyle>
          <a:p>
            <a:pPr>
              <a:defRPr/>
            </a:pPr>
            <a:fld id="{5DECA576-D8FD-4AEC-96BD-7A1BAC061E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204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2" r:id="rId2"/>
    <p:sldLayoutId id="2147483811" r:id="rId3"/>
    <p:sldLayoutId id="2147483810" r:id="rId4"/>
    <p:sldLayoutId id="2147483809" r:id="rId5"/>
    <p:sldLayoutId id="2147483808" r:id="rId6"/>
    <p:sldLayoutId id="2147483807" r:id="rId7"/>
    <p:sldLayoutId id="2147483806" r:id="rId8"/>
    <p:sldLayoutId id="2147483805" r:id="rId9"/>
    <p:sldLayoutId id="2147483804" r:id="rId10"/>
    <p:sldLayoutId id="2147483803" r:id="rId11"/>
    <p:sldLayoutId id="214748380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75" y="214313"/>
            <a:ext cx="6629400" cy="1414462"/>
          </a:xfrm>
        </p:spPr>
        <p:txBody>
          <a:bodyPr/>
          <a:lstStyle/>
          <a:p>
            <a:pPr eaLnBrk="1" hangingPunct="1"/>
            <a:r>
              <a:rPr lang="ru-RU" altLang="ru-RU" sz="6000" smtClean="0">
                <a:latin typeface="ArbatDi" pitchFamily="66" charset="0"/>
              </a:rPr>
              <a:t>Пальто-накидка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altLang="ru-RU" sz="1400" smtClean="0"/>
              <a:t>                                                                Подготовила:</a:t>
            </a:r>
          </a:p>
          <a:p>
            <a:pPr eaLnBrk="1" hangingPunct="1"/>
            <a:r>
              <a:rPr lang="ru-RU" altLang="ru-RU" sz="1400" smtClean="0"/>
              <a:t>                                                                           ученица 10Б класса</a:t>
            </a:r>
          </a:p>
          <a:p>
            <a:pPr eaLnBrk="1" hangingPunct="1"/>
            <a:r>
              <a:rPr lang="ru-RU" altLang="ru-RU" sz="1400" smtClean="0"/>
              <a:t>                                                                     МОУ СОШ №11</a:t>
            </a:r>
          </a:p>
          <a:p>
            <a:pPr eaLnBrk="1" hangingPunct="1"/>
            <a:r>
              <a:rPr lang="ru-RU" altLang="ru-RU" sz="1400" smtClean="0"/>
              <a:t>                                                                     Тарасова Юлия</a:t>
            </a:r>
          </a:p>
        </p:txBody>
      </p:sp>
      <p:pic>
        <p:nvPicPr>
          <p:cNvPr id="3076" name="Picture 4" descr="C:\Documents and Settings\Елена.01997154B43444B\Мои документы\ТЕХНОЛОГИЯ\Михайлова\P10009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85938"/>
            <a:ext cx="3803650" cy="507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latin typeface="Algerian" pitchFamily="82" charset="0"/>
              </a:rPr>
              <a:t>Обоснование проекта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Пальто – ведущая часть верхней одежды в гардеробе прекрасной половины человечества</a:t>
            </a:r>
            <a:r>
              <a:rPr lang="ru-RU" altLang="ru-RU" sz="24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Причины выбора данного изделия: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удобное и теплое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модное и стильное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необычное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Модель соответствует всем функциональным и внешним признакам этого сезона</a:t>
            </a:r>
            <a:r>
              <a:rPr lang="ru-RU" altLang="ru-RU" sz="24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latin typeface="Algerian" pitchFamily="82" charset="0"/>
              </a:rPr>
              <a:t>Историческая справка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latin typeface="ArbatDi" pitchFamily="66" charset="0"/>
              </a:rPr>
              <a:t>Происхождение слова «пальто»</a:t>
            </a:r>
          </a:p>
          <a:p>
            <a:pPr eaLnBrk="1" hangingPunct="1"/>
            <a:r>
              <a:rPr lang="ru-RU" altLang="ru-RU" smtClean="0">
                <a:latin typeface="ArbatDi" pitchFamily="66" charset="0"/>
              </a:rPr>
              <a:t>Исконно русские пальто</a:t>
            </a:r>
          </a:p>
          <a:p>
            <a:pPr eaLnBrk="1" hangingPunct="1"/>
            <a:r>
              <a:rPr lang="ru-RU" altLang="ru-RU" smtClean="0">
                <a:latin typeface="ArbatDi" pitchFamily="66" charset="0"/>
              </a:rPr>
              <a:t>Виды пальто</a:t>
            </a:r>
          </a:p>
          <a:p>
            <a:pPr eaLnBrk="1" hangingPunct="1"/>
            <a:r>
              <a:rPr lang="ru-RU" altLang="ru-RU" smtClean="0">
                <a:latin typeface="ArbatDi" pitchFamily="66" charset="0"/>
              </a:rPr>
              <a:t>Сегодняшнее пальто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800" smtClean="0">
                <a:latin typeface="Algerian" pitchFamily="82" charset="0"/>
              </a:rPr>
              <a:t>Экологическое обоснование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>
                <a:latin typeface="ArbatDi" pitchFamily="66" charset="0"/>
              </a:rPr>
              <a:t>Изделие выполнено из натуральной ткани животного происхождения – шерсть </a:t>
            </a:r>
          </a:p>
          <a:p>
            <a:pPr eaLnBrk="1" hangingPunct="1"/>
            <a:r>
              <a:rPr lang="ru-RU" altLang="ru-RU" sz="2400" smtClean="0">
                <a:latin typeface="ArbatDi" pitchFamily="66" charset="0"/>
              </a:rPr>
              <a:t>При изготовлении ткани были использованы специальные химические составы </a:t>
            </a:r>
          </a:p>
          <a:p>
            <a:pPr eaLnBrk="1" hangingPunct="1"/>
            <a:r>
              <a:rPr lang="ru-RU" altLang="ru-RU" sz="2400" smtClean="0">
                <a:latin typeface="ArbatDi" pitchFamily="66" charset="0"/>
              </a:rPr>
              <a:t>Небольшой процент отработок производства выбрасывается в атмосферу и  отрицательно влияет  на окружающую среду</a:t>
            </a:r>
          </a:p>
          <a:p>
            <a:pPr eaLnBrk="1" hangingPunct="1"/>
            <a:r>
              <a:rPr lang="ru-RU" altLang="ru-RU" sz="2400" smtClean="0">
                <a:latin typeface="ArbatDi" pitchFamily="66" charset="0"/>
              </a:rPr>
              <a:t>Но обойтись без шерстяных тканей невозможно, так как они обладают теплозащитными свойствами.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800" smtClean="0">
                <a:latin typeface="Algerian" pitchFamily="82" charset="0"/>
              </a:rPr>
              <a:t>Экономическое обоснование</a:t>
            </a:r>
            <a:br>
              <a:rPr lang="ru-RU" altLang="ru-RU" sz="3800" smtClean="0">
                <a:latin typeface="Algerian" pitchFamily="82" charset="0"/>
              </a:rPr>
            </a:br>
            <a:endParaRPr lang="ru-RU" altLang="ru-RU" sz="3800" smtClean="0">
              <a:latin typeface="Algerian" pitchFamily="82" charset="0"/>
            </a:endParaRPr>
          </a:p>
        </p:txBody>
      </p:sp>
      <p:graphicFrame>
        <p:nvGraphicFramePr>
          <p:cNvPr id="7243" name="Group 75"/>
          <p:cNvGraphicFramePr>
            <a:graphicFrameLocks noGrp="1"/>
          </p:cNvGraphicFramePr>
          <p:nvPr>
            <p:ph idx="1"/>
          </p:nvPr>
        </p:nvGraphicFramePr>
        <p:xfrm>
          <a:off x="1536700" y="1989138"/>
          <a:ext cx="5680075" cy="4679951"/>
        </p:xfrm>
        <a:graphic>
          <a:graphicData uri="http://schemas.openxmlformats.org/drawingml/2006/table">
            <a:tbl>
              <a:tblPr/>
              <a:tblGrid>
                <a:gridCol w="4230688"/>
                <a:gridCol w="1449387"/>
              </a:tblGrid>
              <a:tr h="854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</a:rPr>
                        <a:t>Производственные затраты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</a:rPr>
                        <a:t>Стоимость,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Ткань драп-волна 120 см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Нитки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Подкладочная ткань 100 см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Пуговицы: большие(10 шт.) / маленькие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(2 шт.)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40/4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Прокладочный материал (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дублерин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70 см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Электрозатраты 3 КВт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6,93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Unicode MS" pitchFamily="34" charset="-128"/>
                        </a:rPr>
                        <a:t>Итого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642,93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latin typeface="Algerian" pitchFamily="82" charset="0"/>
              </a:rPr>
              <a:t>Заключение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>
                <a:latin typeface="ArbatDi" pitchFamily="66" charset="0"/>
              </a:rPr>
              <a:t>Проблема выбора верхней одежды решена</a:t>
            </a:r>
          </a:p>
          <a:p>
            <a:pPr eaLnBrk="1" hangingPunct="1"/>
            <a:r>
              <a:rPr lang="ru-RU" altLang="ru-RU" sz="2400" smtClean="0">
                <a:latin typeface="ArbatDi" pitchFamily="66" charset="0"/>
              </a:rPr>
              <a:t> В изделие вложены все мои задумки: оно удобно в носке в осенне-весенний период </a:t>
            </a:r>
          </a:p>
          <a:p>
            <a:pPr eaLnBrk="1" hangingPunct="1"/>
            <a:r>
              <a:rPr lang="ru-RU" altLang="ru-RU" sz="2400" smtClean="0">
                <a:latin typeface="ArbatDi" pitchFamily="66" charset="0"/>
              </a:rPr>
              <a:t>Сэкономлен семейный бюджет на 1600 рублей</a:t>
            </a:r>
          </a:p>
          <a:p>
            <a:pPr eaLnBrk="1" hangingPunct="1"/>
            <a:r>
              <a:rPr lang="ru-RU" altLang="ru-RU" sz="2400" smtClean="0">
                <a:latin typeface="ArbatDi" pitchFamily="66" charset="0"/>
              </a:rPr>
              <a:t>Самооценка – «отлично»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43</TotalTime>
  <Words>194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Times New Roman</vt:lpstr>
      <vt:lpstr>Wingdings</vt:lpstr>
      <vt:lpstr>Calibri</vt:lpstr>
      <vt:lpstr>ArbatDi</vt:lpstr>
      <vt:lpstr>Algerian</vt:lpstr>
      <vt:lpstr>Arial Unicode MS</vt:lpstr>
      <vt:lpstr>Слои</vt:lpstr>
      <vt:lpstr>Пальто-накидка</vt:lpstr>
      <vt:lpstr>Обоснование проекта</vt:lpstr>
      <vt:lpstr>Историческая справка</vt:lpstr>
      <vt:lpstr>Экологическое обоснование</vt:lpstr>
      <vt:lpstr>Экономическое обоснование </vt:lpstr>
      <vt:lpstr>Заключение</vt:lpstr>
    </vt:vector>
  </TitlesOfParts>
  <Company>HomeComputer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Пальто-накидка</dc:title>
  <dc:creator>User</dc:creator>
  <cp:lastModifiedBy>Елена</cp:lastModifiedBy>
  <cp:revision>4</cp:revision>
  <dcterms:created xsi:type="dcterms:W3CDTF">2009-11-21T14:10:45Z</dcterms:created>
  <dcterms:modified xsi:type="dcterms:W3CDTF">2013-12-08T14:29:01Z</dcterms:modified>
</cp:coreProperties>
</file>