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3" r:id="rId5"/>
    <p:sldId id="260" r:id="rId6"/>
    <p:sldId id="261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60"/>
  </p:normalViewPr>
  <p:slideViewPr>
    <p:cSldViewPr>
      <p:cViewPr varScale="1">
        <p:scale>
          <a:sx n="95" d="100"/>
          <a:sy n="95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771B55-89EE-4587-AAF2-7ABCACE7A089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F65CF7C-0F8A-424E-9E16-AA38B421C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0;&#1072;&#1073;&#1080;&#1085;&#1077;&#1090;01\&#1052;&#1086;&#1080;%20&#1076;&#1086;&#1082;&#1091;&#1084;&#1077;&#1085;&#1090;&#1099;\&#1053;&#1086;&#1074;&#1072;&#1103;%20&#1087;&#1072;&#1087;&#1082;&#1072;\Valeriy_Leont'ev-Gipodinamiy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Гиподинамия-болезнь современных подростков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021" y="3789040"/>
            <a:ext cx="1584960" cy="159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569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Из истории болезни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691680" y="2119313"/>
            <a:ext cx="5832648" cy="3605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/>
              <a:t>Гиподинами́я</a:t>
            </a:r>
            <a:r>
              <a:rPr lang="ru-RU" dirty="0"/>
              <a:t> (пониженная подвижность, от {{</a:t>
            </a:r>
            <a:r>
              <a:rPr lang="ru-RU" dirty="0" err="1"/>
              <a:t>lang-el|ὑ</a:t>
            </a:r>
            <a:r>
              <a:rPr lang="ru-RU" dirty="0"/>
              <a:t>πό}  — «под» и δύνᾰμις — «сила») — нарушение функций организма (опорно-двигательного аппарата, кровообращения, дыхания, пищеварения) при ограничении двигательной активности, снижении силы сокращения мышц. Распространённость гиподинамии возрастает в связи </a:t>
            </a:r>
            <a:r>
              <a:rPr lang="ru-RU" dirty="0" smtClean="0"/>
              <a:t>автоматизацией </a:t>
            </a:r>
            <a:r>
              <a:rPr lang="ru-RU" dirty="0"/>
              <a:t>и механизацией труда, увеличением роли средств </a:t>
            </a:r>
            <a:r>
              <a:rPr lang="ru-RU" dirty="0" smtClean="0"/>
              <a:t>коммуникации, малоподвижным образом жизни, неправильным питанием.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13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Причины возникновения гиподинамии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Гиподинамия является следствием освобождения человека от физического труда, её ещё иногда называют «болезнью цивилизации». Особенно влияет гиподинамия на сердечно-сосудистую систему — ослабевает сила сокращений сердца, уменьшается трудоспособность, снижается тонус сосудов. Негативное влияние оказывается и на обмен веществ и энергии, уменьшается кровоснабжение тканей. В результате неполноценного расщепления жиров, кровь становится «жирной» и лениво течёт по сосудам, — снабжение питательными веществами и кислородом уменьшается. Следствием гиподинамии могут стать ожирение и атеросклероз.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276872"/>
            <a:ext cx="2736303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56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192688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5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4" y="817583"/>
            <a:ext cx="6813508" cy="81121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Последствия  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844824"/>
            <a:ext cx="1969095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861048"/>
            <a:ext cx="185089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1772816"/>
            <a:ext cx="441665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r>
              <a:rPr lang="ru-RU" sz="1600" dirty="0"/>
              <a:t>Из-за отсутствия необходимых физических нагрузок человек все больше и больше времени проводит в сидячем или лежачем </a:t>
            </a:r>
            <a:r>
              <a:rPr lang="ru-RU" sz="1600" dirty="0" smtClean="0"/>
              <a:t>положении. </a:t>
            </a:r>
            <a:r>
              <a:rPr lang="ru-RU" sz="1600" dirty="0"/>
              <a:t>Без работы мышцы слабеют и постепенно атрофируются. Уменьшаются сила и выносливость, </a:t>
            </a:r>
            <a:r>
              <a:rPr lang="ru-RU" sz="1600" dirty="0" smtClean="0"/>
              <a:t>нарушается </a:t>
            </a:r>
            <a:r>
              <a:rPr lang="ru-RU" sz="1600" dirty="0"/>
              <a:t>обмен веществ. С течением времени из-за гиподинамии нарастают изменения со стороны опорно-двигательного </a:t>
            </a:r>
            <a:r>
              <a:rPr lang="ru-RU" sz="1600" dirty="0" smtClean="0"/>
              <a:t>аппарата,  увеличивается рост сердечно-сосудистых заболеваний, болезней  </a:t>
            </a:r>
            <a:r>
              <a:rPr lang="ru-RU" sz="1600" dirty="0"/>
              <a:t>сердца, </a:t>
            </a:r>
            <a:r>
              <a:rPr lang="ru-RU" sz="1600" dirty="0" smtClean="0"/>
              <a:t>расстройства </a:t>
            </a:r>
            <a:r>
              <a:rPr lang="ru-RU" sz="1600" dirty="0"/>
              <a:t>дыхания </a:t>
            </a:r>
            <a:r>
              <a:rPr lang="ru-RU" sz="1600" dirty="0" smtClean="0"/>
              <a:t>и </a:t>
            </a:r>
            <a:r>
              <a:rPr lang="ru-RU" sz="1600" dirty="0"/>
              <a:t>пищеварения 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 результате</a:t>
            </a:r>
            <a:r>
              <a:rPr lang="ru-RU" sz="1600" dirty="0"/>
              <a:t> </a:t>
            </a:r>
            <a:r>
              <a:rPr lang="ru-RU" sz="1600" dirty="0" smtClean="0"/>
              <a:t>у человека появляется  </a:t>
            </a:r>
            <a:r>
              <a:rPr lang="ru-RU" sz="1600" dirty="0"/>
              <a:t>общая слабость, уменьшение трудоспособности, бессонница, снижение умственной активности, чрезмерная </a:t>
            </a:r>
            <a:r>
              <a:rPr lang="ru-RU" sz="1600" dirty="0" smtClean="0"/>
              <a:t>утомляемость.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840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Профилактика болезни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04864"/>
            <a:ext cx="2736304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Основной </a:t>
            </a:r>
            <a:r>
              <a:rPr lang="ru-RU" dirty="0"/>
              <a:t>профилактикой является движение, физические нагрузки и здоровый образ жизни, так как курение и другие вредные привычки всегда только усугубляют состояние.</a:t>
            </a:r>
          </a:p>
          <a:p>
            <a:pPr marL="0" indent="0">
              <a:buNone/>
            </a:pPr>
            <a:r>
              <a:rPr lang="ru-RU" dirty="0"/>
              <a:t>Избежать заболеваний, обусловленных гиподинамией, можно, если вести здоровый образ жизни. Разумный двигательный режим должен сочетаться с рациональным питанием и отказом от вредных привычек. Рекомендуются ежедневная получасовая физическая нагрузка, пешие прогулки (не менее 2 км), утренняя зарядка.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6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Стыдно за Россию!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136339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По данным ВОЗ (всемирной организации здравоохранения), на 2003 год число активно и регулярно занимающихся физическими упражнениями в развитых странах (таких как США, Франция, Германия, Швеция, Канада) составляло порядка 60 %, в Финляндии - 70 %, </a:t>
            </a:r>
            <a:r>
              <a:rPr lang="ru-RU" sz="2400" dirty="0">
                <a:solidFill>
                  <a:schemeClr val="accent2"/>
                </a:solidFill>
              </a:rPr>
              <a:t>в России - только 6 % </a:t>
            </a:r>
            <a:endParaRPr lang="ru-RU" sz="2400" dirty="0"/>
          </a:p>
        </p:txBody>
      </p:sp>
      <p:pic>
        <p:nvPicPr>
          <p:cNvPr id="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1440160" cy="114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</a:rPr>
              <a:t>Интересный факт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931597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Установлено</a:t>
            </a:r>
            <a:r>
              <a:rPr lang="ru-RU" sz="2400" dirty="0"/>
              <a:t>, что двигательная активность в 9 - 10 классе меньше, чем в 6- 7 классе, девочки делают в сутки меньше шагов, чем мальчики; двигательная активность в воскресные дни больше, чем в </a:t>
            </a:r>
            <a:r>
              <a:rPr lang="ru-RU" sz="2400" dirty="0" smtClean="0"/>
              <a:t>учебные. </a:t>
            </a:r>
            <a:endParaRPr lang="ru-RU" sz="2400" dirty="0"/>
          </a:p>
        </p:txBody>
      </p:sp>
      <p:pic>
        <p:nvPicPr>
          <p:cNvPr id="4" name="Picture 4" descr="ANIB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1439862" cy="1363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6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Зарядка против гиподинамии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575" y="2723162"/>
            <a:ext cx="2697361" cy="239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90" b="60193"/>
          <a:stretch/>
        </p:blipFill>
        <p:spPr bwMode="auto">
          <a:xfrm>
            <a:off x="4427984" y="2780928"/>
            <a:ext cx="3774405" cy="2174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Valeriy_Leont'ev-Gipodinam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6553200"/>
            <a:ext cx="304800" cy="3048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74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158</TotalTime>
  <Words>292</Words>
  <Application>Microsoft Office PowerPoint</Application>
  <PresentationFormat>Экран (4:3)</PresentationFormat>
  <Paragraphs>17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Гиподинамия-болезнь современных подростков</vt:lpstr>
      <vt:lpstr>Из истории болезни…</vt:lpstr>
      <vt:lpstr>Причины возникновения гиподинамии</vt:lpstr>
      <vt:lpstr>Слайд 4</vt:lpstr>
      <vt:lpstr>Последствия  </vt:lpstr>
      <vt:lpstr>Профилактика болезни</vt:lpstr>
      <vt:lpstr>Стыдно за Россию!</vt:lpstr>
      <vt:lpstr>Интересный факт</vt:lpstr>
      <vt:lpstr>Зарядка против гиподинамии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Гиподинамия-болезнь современных подростков</dc:title>
  <dc:creator>DNA7 X64</dc:creator>
  <cp:lastModifiedBy>Kab01</cp:lastModifiedBy>
  <cp:revision>10</cp:revision>
  <dcterms:created xsi:type="dcterms:W3CDTF">2013-02-21T15:18:40Z</dcterms:created>
  <dcterms:modified xsi:type="dcterms:W3CDTF">2013-03-04T11:17:41Z</dcterms:modified>
</cp:coreProperties>
</file>