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CD44-3A6B-46F1-9390-746ABA2A25B0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2D46-1C07-4766-BDA5-A69A7ABC4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0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CD44-3A6B-46F1-9390-746ABA2A25B0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2D46-1C07-4766-BDA5-A69A7ABC4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2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CD44-3A6B-46F1-9390-746ABA2A25B0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2D46-1C07-4766-BDA5-A69A7ABC4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7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CD44-3A6B-46F1-9390-746ABA2A25B0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2D46-1C07-4766-BDA5-A69A7ABC4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7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CD44-3A6B-46F1-9390-746ABA2A25B0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2D46-1C07-4766-BDA5-A69A7ABC4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9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CD44-3A6B-46F1-9390-746ABA2A25B0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2D46-1C07-4766-BDA5-A69A7ABC4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7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CD44-3A6B-46F1-9390-746ABA2A25B0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2D46-1C07-4766-BDA5-A69A7ABC4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0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CD44-3A6B-46F1-9390-746ABA2A25B0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2D46-1C07-4766-BDA5-A69A7ABC4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8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CD44-3A6B-46F1-9390-746ABA2A25B0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2D46-1C07-4766-BDA5-A69A7ABC4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3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CD44-3A6B-46F1-9390-746ABA2A25B0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2D46-1C07-4766-BDA5-A69A7ABC4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4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CD44-3A6B-46F1-9390-746ABA2A25B0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2D46-1C07-4766-BDA5-A69A7ABC4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28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ECD44-3A6B-46F1-9390-746ABA2A25B0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B2D46-1C07-4766-BDA5-A69A7ABC4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1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92;&#1086;&#1090;&#1086;%20&#1089;&#1083;&#1072;&#1080;&#1076;%201.doc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6;&#1075;&#1088;&#1072;&#1084;&#1084;&#1072;%20&#1087;&#1088;&#1086;&#1077;&#1082;&#1090;&#1072;.doc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&#1069;&#1090;&#1072;&#1087;&#1099;%20&#1087;&#1088;&#1086;&#1077;&#1082;&#1090;&#1072;.docx" TargetMode="External"/><Relationship Id="rId4" Type="http://schemas.openxmlformats.org/officeDocument/2006/relationships/hyperlink" Target="file:///C:\Users\&#1087;&#1082;\Desktop\&#1055;&#1088;&#1086;&#1077;&#1082;&#1090;\&#1087;&#1088;&#1086;&#1075;&#1088;&#1072;&#1084;&#1084;&#1072;%20&#1087;&#1088;&#1086;&#1077;&#1082;&#1090;&#1072;.docx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&#1087;&#1088;&#1077;&#1079;&#1077;&#1085;&#1090;&#1072;&#1094;&#1080;&#1103;%20&#1088;&#1077;&#1079;&#1091;&#1083;&#1100;&#1090;&#1072;&#1090;&#1086;&#1074;%20&#1087;&#1088;&#1086;&#1077;&#1082;&#1090;&#1085;&#1086;&#1081;%20&#1076;&#1077;&#1103;&#1090;&#1077;&#1083;&#1100;&#1085;&#1086;&#1089;&#1090;&#1080;" TargetMode="External"/><Relationship Id="rId3" Type="http://schemas.openxmlformats.org/officeDocument/2006/relationships/image" Target="../media/image2.png"/><Relationship Id="rId7" Type="http://schemas.openxmlformats.org/officeDocument/2006/relationships/hyperlink" Target="&#1056;&#1077;&#1092;&#1083;&#1077;&#1082;&#1089;&#1080;&#1103;,%20&#1082;&#1088;&#1080;&#1090;&#1077;&#1088;&#1080;&#1080;%20&#1086;&#1094;&#1077;&#1085;&#1082;&#1080;.doc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6;&#1091;&#1082;&#1086;&#1074;&#1086;&#1076;&#1089;&#1090;&#1074;&#1086;%20&#1076;&#1083;&#1103;%20&#1091;&#1095;&#1072;&#1097;&#1080;&#1093;&#1089;&#1103;.docx" TargetMode="External"/><Relationship Id="rId11" Type="http://schemas.openxmlformats.org/officeDocument/2006/relationships/image" Target="../media/image5.png"/><Relationship Id="rId5" Type="http://schemas.openxmlformats.org/officeDocument/2006/relationships/hyperlink" Target="&#1052;&#1077;&#1090;&#1086;&#1076;&#1080;&#1095;&#1077;&#1089;&#1082;&#1080;&#1077;%20&#1088;&#1077;&#1082;&#1086;&#1084;&#1077;&#1085;&#1076;&#1072;&#1094;&#1080;&#1080;.docx" TargetMode="External"/><Relationship Id="rId10" Type="http://schemas.openxmlformats.org/officeDocument/2006/relationships/image" Target="../media/image4.png"/><Relationship Id="rId4" Type="http://schemas.openxmlformats.org/officeDocument/2006/relationships/hyperlink" Target="&#1059;&#1095;&#1077;&#1073;&#1085;&#1099;&#1077;%20&#1080;%20&#1080;&#1085;&#1092;&#1086;&#1088;&#1084;&#1072;&#1094;&#1080;&#1086;&#1085;&#1085;&#1099;&#1077;%20&#1084;&#1072;&#1090;&#1077;&#1088;&#1080;&#1072;&#1083;&#1099;" TargetMode="Externa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file:///C:\Users\&#1087;&#1082;\Desktop\&#1055;&#1088;&#1086;&#1077;&#1082;&#1090;\&#1092;&#1086;&#1090;&#1086;%20&#1089;&#1083;&#1072;&#1080;&#1076;%204.docx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youtube.com/watch?v=bjrLXaAzvJ8" TargetMode="External"/><Relationship Id="rId10" Type="http://schemas.openxmlformats.org/officeDocument/2006/relationships/image" Target="../media/image10.png"/><Relationship Id="rId4" Type="http://schemas.openxmlformats.org/officeDocument/2006/relationships/hyperlink" Target="mailto:natarad@inbox.ru" TargetMode="Externa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7494178"/>
          </a:xfrm>
          <a:prstGeom prst="rect">
            <a:avLst/>
          </a:prstGeom>
        </p:spPr>
        <p:txBody>
          <a:bodyPr wrap="square" lIns="720000" tIns="720000" rIns="720000" bIns="72000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 «Петербург, я тебя узнаю»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05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азвание проекта</a:t>
            </a:r>
            <a:endParaRPr lang="ru-RU" sz="105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Информационный проект «Московский парк Победы»</a:t>
            </a:r>
            <a:endParaRPr lang="ru-RU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1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Автор: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Радюхина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Наталия Юрьевна – учитель начальных классов высшей квалификационной категории, 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директора по УР ГБОУ СОШ № 684 «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Берегиня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lvl="1"/>
            <a:endParaRPr lang="ru-RU" sz="1200" b="1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1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Участники: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учащиеся 3-а класса - 22 человека, учащаяся 7 класса Федотова Ангелина, родители учащихся. Групповой проект 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Цель</a:t>
            </a:r>
            <a:r>
              <a:rPr lang="ru-RU" sz="12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приобщение  и углубление интереса учащихся к истории своего города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12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расширение знаний учащихся о  памятных страницах, датах и судьбах людей своего района;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азвитие навыков исследовательской работы и систематизация полученной информации;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умения выполнять проектную работу с применение ИКТ;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творческой активности на основе применения ИКТ;</a:t>
            </a:r>
          </a:p>
          <a:p>
            <a:pPr lvl="1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воспитание любви к малой родине</a:t>
            </a: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Предметно-содержательная область:</a:t>
            </a:r>
            <a:endParaRPr lang="ru-RU" sz="1200" b="1" u="sng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Информационный проект основан на интеграции предметных областей: окружающего мира, истории Санкт-Петербурга, литературного чтения, технологии, информатики и ИКТ</a:t>
            </a:r>
            <a:endParaRPr lang="en-US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проекта:</a:t>
            </a:r>
            <a:endParaRPr lang="en-US" sz="1200" b="1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расширить знания обучающихся о летописи событий района, памятных страницах, датах и судьбах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людей, вовлечь учащихся в совместную исследовательскую  деятельность направленную на распространение собранной информации с помощью ИКТ.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деятельность организована в различных группах и состояла из нескольких этапов: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источников информации, их изучение, планирование деятельности направлена на создание проекта; создание макета парка Победы и  макетов исторических сооружений расположенных на территории парка в различных техниках (конструирование, рисование на ПК, работа в технике бумагопластики) издание книги стихов собственного сочинения, книги-справочника «Аллея героев».  В последующем возвращение к проекту и его расширение в рамках сотрудничества с другими учреждениями района.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 2 месяца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технологии: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 Word, MS PowerPoint, Internet, Microsoft Move Marker</a:t>
            </a:r>
            <a:r>
              <a:rPr lang="ru-RU" sz="1200" u="none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,</a:t>
            </a:r>
            <a:r>
              <a:rPr lang="en-US" sz="1200" u="none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Adobe Reader X</a:t>
            </a:r>
            <a:r>
              <a:rPr lang="ru-RU" sz="1200" u="none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u="none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Burner XP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1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Дополнительная информация: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Фото                                                                                                                 </a:t>
            </a:r>
            <a:endParaRPr lang="ru-RU" sz="1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353113"/>
          </a:xfrm>
          <a:prstGeom prst="rect">
            <a:avLst/>
          </a:prstGeom>
        </p:spPr>
        <p:txBody>
          <a:bodyPr wrap="square" lIns="720000" tIns="720000" rIns="720000" bIns="720000">
            <a:spAutoFit/>
          </a:bodyPr>
          <a:lstStyle/>
          <a:p>
            <a:pPr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оригинальность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Идея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духовности и патриотизма в России всегда порождала невиданную энергию, позволяющую решать вопросы исторической важности.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детей, любящих свой город, невозможно без знания истории Санкт – Петербурга и Московского района, в котором они живут и обучаются.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служит для формирования духовно-нравственного, гражданских и мировоззренческих качеств учащихся, которые проявляются в любви к своему району, историю которого они знают недостаточно. Проект направлен  на формирование чувства патриотизма, уважения к историческому прошлому, необходим для сохранения исторического наследия, вовлечения в исследовательскую деятельность, развития творчества. Проект дает возможность организации реальной и виртуальной экскурсии по Московскому парку Победы для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Программа проекта</a:t>
            </a:r>
            <a:r>
              <a:rPr lang="ru-RU" sz="1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 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ru-RU" sz="1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 Этапы проекта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  <a:r>
              <a:rPr lang="ru-RU" sz="1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Овладение учащимися информационными и коммуникационными ОУУ, соответствующими возрастным и психологическим возможностям, как средством социализации личности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ученика.</a:t>
            </a:r>
          </a:p>
          <a:p>
            <a:pPr marL="800100" lvl="1" indent="-342900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общей информационной культуры учащихся.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ранение исследовательского поведения учащихся как средства развития познавательного интереса, становления мотивации к  деятельности 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 учащихся основ ИКТ компетентности,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необходимыми составляющими  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которой являются: поиск информации; запись, фиксация информации; представление и обработка данных; создание текстов с помощью компьютера; редактирование текста; создание новых текстовых сообщений путём комбинирования имеющихся; выступление с аудиовизуальной поддержкой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среда: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Персональный компьютер учителя			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Мультимедийный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проектор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Проекционный экран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Персональные компьютеры учащихся- 12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Фотоаппарат – 2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Аудиодиски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Видеокамера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Литературные источники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1137">
            <a:off x="8444906" y="3071859"/>
            <a:ext cx="2065579" cy="27585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9194" y="232354"/>
            <a:ext cx="11822806" cy="253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Учебно-методические материалы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Учебные и информационные материалы</a:t>
            </a:r>
            <a:endParaRPr lang="ru-RU" sz="1600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Методические рекомендации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file"/>
              </a:rPr>
              <a:t>Руководство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file"/>
              </a:rPr>
              <a:t>для учащихся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Рефлексия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, критерии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оце</a:t>
            </a:r>
            <a:r>
              <a:rPr lang="ru-RU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нки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ru-RU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file"/>
              </a:rPr>
              <a:t>презентация результатов проектной деятельности</a:t>
            </a:r>
            <a:endParaRPr lang="ru-RU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048210">
            <a:off x="1639816" y="3084176"/>
            <a:ext cx="2219827" cy="28753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1826" y="2941335"/>
            <a:ext cx="2230396" cy="2857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596" y="2942561"/>
            <a:ext cx="2078802" cy="28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2192000" cy="6409265"/>
          </a:xfrm>
          <a:prstGeom prst="rect">
            <a:avLst/>
          </a:prstGeom>
        </p:spPr>
        <p:txBody>
          <a:bodyPr wrap="square" lIns="720000" tIns="720000" rIns="720000" bIns="72000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авторах проекта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Радюхина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Наталия Юрьевна </a:t>
            </a:r>
            <a:endPara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классов,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директора по УР ГБОУ СОШ № 684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Берегиня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Почетный работник образования</a:t>
            </a:r>
          </a:p>
          <a:p>
            <a:pPr lvl="5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лауреат городского конкурса учитель года «Учитель должен быть крылатым и обязательно с мечтой»</a:t>
            </a:r>
          </a:p>
          <a:p>
            <a:pPr lvl="5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награждена знаком за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гумманизацию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 Санкт-Петербурга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УЧАСТНИКИ ПРОЕКТА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natarad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en-US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inbox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ru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Итоговый фильм о проекте: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видеоролик как делали проект, имя файла на диске «Московский парк Победы» ГБОУ СОШ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684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 на сайте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YouTube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http://www.youtube.com/watch?v=bjrLXaAzvJ8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13" y="2937268"/>
            <a:ext cx="3120147" cy="1755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4165">
            <a:off x="9146893" y="3272524"/>
            <a:ext cx="1224449" cy="1632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7798">
            <a:off x="5964292" y="3218407"/>
            <a:ext cx="1252916" cy="16705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39" y="3104616"/>
            <a:ext cx="1316831" cy="1755774"/>
          </a:xfrm>
          <a:prstGeom prst="rect">
            <a:avLst/>
          </a:prstGeom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74524" y="1324794"/>
            <a:ext cx="1504652" cy="161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74</Words>
  <Application>Microsoft Office PowerPoint</Application>
  <PresentationFormat>Широкоэкранный</PresentationFormat>
  <Paragraphs>74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37</cp:revision>
  <dcterms:created xsi:type="dcterms:W3CDTF">2014-01-27T19:00:59Z</dcterms:created>
  <dcterms:modified xsi:type="dcterms:W3CDTF">2014-02-06T12:01:57Z</dcterms:modified>
</cp:coreProperties>
</file>