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69" r:id="rId17"/>
    <p:sldId id="272" r:id="rId18"/>
    <p:sldId id="271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Word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'[Диаграмма в Microsoft Office Word]Лист1'!$B$1</c:f>
              <c:strCache>
                <c:ptCount val="1"/>
                <c:pt idx="0">
                  <c:v>Цвета</c:v>
                </c:pt>
              </c:strCache>
            </c:strRef>
          </c:tx>
          <c:dPt>
            <c:idx val="0"/>
            <c:spPr>
              <a:solidFill>
                <a:schemeClr val="bg2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FF6600"/>
              </a:solidFill>
            </c:spPr>
          </c:dPt>
          <c:dPt>
            <c:idx val="4"/>
            <c:spPr>
              <a:solidFill>
                <a:schemeClr val="tx1">
                  <a:lumMod val="75000"/>
                </a:schemeClr>
              </a:solidFill>
            </c:spPr>
          </c:dPt>
          <c:dPt>
            <c:idx val="5"/>
            <c:spPr>
              <a:solidFill>
                <a:srgbClr val="00B050"/>
              </a:solidFill>
            </c:spPr>
          </c:dPt>
          <c:cat>
            <c:strRef>
              <c:f>'[Диаграмма в Microsoft Office Word]Лист1'!$A$2:$A$7</c:f>
              <c:strCache>
                <c:ptCount val="6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кв.5</c:v>
                </c:pt>
                <c:pt idx="5">
                  <c:v>Кв.6</c:v>
                </c:pt>
              </c:strCache>
            </c:strRef>
          </c:cat>
          <c:val>
            <c:numRef>
              <c:f>'[Диаграмма в Microsoft Office Word]Лист1'!$B$2:$B$7</c:f>
              <c:numCache>
                <c:formatCode>General</c:formatCode>
                <c:ptCount val="6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25</c:v>
                </c:pt>
                <c:pt idx="4">
                  <c:v>5</c:v>
                </c:pt>
                <c:pt idx="5">
                  <c:v>10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spPr>
    <a:noFill/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 учреждение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Средняя общеобразовательная школа № 15 п. Березайка»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Творческий проект</a:t>
            </a:r>
          </a:p>
          <a:p>
            <a:pPr algn="ctr"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Подарок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маме</a:t>
            </a:r>
          </a:p>
          <a:p>
            <a:pPr algn="ctr"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Выполнила:  ученица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10 класса</a:t>
            </a:r>
          </a:p>
          <a:p>
            <a:pPr algn="r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Мартьянова Виктория </a:t>
            </a:r>
          </a:p>
          <a:p>
            <a:pPr algn="r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Григорьева Г.Н.</a:t>
            </a:r>
          </a:p>
          <a:p>
            <a:pPr algn="r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МБОУ «СОШ № 15 п. Березайка»</a:t>
            </a: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2013 год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Эскизная проработка базового варианта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Фрукты из льняной пряжи, выполненные в технике ажурного вязания крючком.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Ученик\Рабочий стол\эскиз фрукты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33672">
            <a:off x="2845069" y="2816595"/>
            <a:ext cx="5328655" cy="2971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609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Критерии оценки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28600" y="609601"/>
          <a:ext cx="8153401" cy="5462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1"/>
                <a:gridCol w="1142999"/>
                <a:gridCol w="1752603"/>
                <a:gridCol w="1219201"/>
                <a:gridCol w="1143000"/>
                <a:gridCol w="1676397"/>
              </a:tblGrid>
              <a:tr h="1447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Вариан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инструментов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и оборудования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Достаточ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ность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знаний и умений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Возмож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ность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украше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ния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костюма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 украшения интерьера</a:t>
                      </a:r>
                      <a:endParaRPr lang="ru-RU" sz="16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Вариант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(сумка)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Вариант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(ажурная салфетка)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9991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Вариант 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(цветы)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111029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Вариант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(фрукты)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Инструменты, оборудование и материалы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Вязальные крючки -  их выбирают по толщине пряжи. Как правило, крючок должен быть в 1,6 – 2 раза толще нитки. Но иногда для получения ажурного рисунка  берут  тонкие нитки и вяжут их толстым крючком. От правильного подбора крючка в значительной мере зависит необходимость провязать большой образец, чтобы убедиться, что крючок выбран вами правильно.</a:t>
            </a:r>
          </a:p>
          <a:p>
            <a:pPr algn="just"/>
            <a:r>
              <a:rPr lang="ru-RU" dirty="0" smtClean="0"/>
              <a:t>хлопчатобумажные нитки (ирис, гарус и др.)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Правила безопасности во время работы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 Во время работы ножницы должны лежать справа с сомкнутыми лезвиями.</a:t>
            </a:r>
          </a:p>
          <a:p>
            <a:pPr algn="just"/>
            <a:r>
              <a:rPr lang="ru-RU" dirty="0" smtClean="0"/>
              <a:t>Брать и передать ножницы нужно сомкнутыми к себе, кольцами вперед.</a:t>
            </a:r>
          </a:p>
          <a:p>
            <a:pPr algn="just"/>
            <a:r>
              <a:rPr lang="ru-RU" dirty="0" smtClean="0"/>
              <a:t> Иглы, булавки, ножницы, наперсток хранят в  специальной шкатулке с крышкой.</a:t>
            </a:r>
          </a:p>
          <a:p>
            <a:pPr algn="just"/>
            <a:r>
              <a:rPr lang="ru-RU" dirty="0" smtClean="0"/>
              <a:t>4.Если игла не нужна, её следует вколоть в подушечку.</a:t>
            </a:r>
          </a:p>
          <a:p>
            <a:pPr algn="just"/>
            <a:r>
              <a:rPr lang="ru-RU" dirty="0" smtClean="0"/>
              <a:t>5.Нельзя пользоваться ржавой иголкой.</a:t>
            </a:r>
          </a:p>
          <a:p>
            <a:pPr algn="just"/>
            <a:r>
              <a:rPr lang="ru-RU" dirty="0" smtClean="0"/>
              <a:t>6.В процессе работы иглой необходимо пользоваться с остатком.</a:t>
            </a:r>
          </a:p>
          <a:p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Санитарно-гигиенические требования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Нельзя перекусывать нитку зубами: от этого портится эмаль зубов, кроме того, можно поранить губы и язык.</a:t>
            </a:r>
          </a:p>
          <a:p>
            <a:pPr algn="just"/>
            <a:r>
              <a:rPr lang="ru-RU" dirty="0" smtClean="0"/>
              <a:t>С крючком необходимо пользоваться аккуратно, не кидать на стол, хранить в укладке, чтобы не пораниться.</a:t>
            </a:r>
          </a:p>
          <a:p>
            <a:pPr algn="just"/>
            <a:r>
              <a:rPr lang="ru-RU" dirty="0" smtClean="0"/>
              <a:t>Перед началом работы необходимо вымыть руки.</a:t>
            </a:r>
          </a:p>
          <a:p>
            <a:pPr algn="just"/>
            <a:r>
              <a:rPr lang="ru-RU" dirty="0" smtClean="0"/>
              <a:t>Рекомендуется делать перерывы в работе не реже чем через 1,5 часа, так как при данном занятии утомляются пальцы.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/>
              <a:t>В вязании все очень просто. </a:t>
            </a:r>
          </a:p>
          <a:p>
            <a:pPr algn="ctr">
              <a:buNone/>
            </a:pPr>
            <a:r>
              <a:rPr lang="ru-RU" sz="3600" dirty="0" smtClean="0"/>
              <a:t>Самое главное - это </a:t>
            </a:r>
            <a:r>
              <a:rPr lang="ru-RU" sz="3600" dirty="0" smtClean="0">
                <a:solidFill>
                  <a:srgbClr val="FF0000"/>
                </a:solidFill>
              </a:rPr>
              <a:t>терпение</a:t>
            </a:r>
            <a:r>
              <a:rPr lang="ru-RU" sz="3600" dirty="0" smtClean="0"/>
              <a:t> и </a:t>
            </a:r>
            <a:r>
              <a:rPr lang="ru-RU" sz="3600" dirty="0" smtClean="0">
                <a:solidFill>
                  <a:srgbClr val="FF0000"/>
                </a:solidFill>
              </a:rPr>
              <a:t>аккуратность</a:t>
            </a:r>
            <a:r>
              <a:rPr lang="ru-RU" sz="3600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Контроль качества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Готовое изделие отвечает следующим требованиям:</a:t>
            </a:r>
          </a:p>
          <a:p>
            <a:pPr lvl="0" algn="just"/>
            <a:r>
              <a:rPr lang="ru-RU" dirty="0" smtClean="0"/>
              <a:t>Цветовое сочетание материалов гармонично.</a:t>
            </a:r>
          </a:p>
          <a:p>
            <a:pPr lvl="0" algn="just"/>
            <a:r>
              <a:rPr lang="ru-RU" dirty="0" smtClean="0"/>
              <a:t>Все элементы выполнены ровно и аккуратно, в соответствии с технологией.</a:t>
            </a:r>
          </a:p>
          <a:p>
            <a:pPr lvl="0" algn="just"/>
            <a:r>
              <a:rPr lang="ru-RU" dirty="0" smtClean="0"/>
              <a:t>Работа оформлена в конечную композицию.</a:t>
            </a:r>
          </a:p>
          <a:p>
            <a:pPr lvl="0" algn="just"/>
            <a:r>
              <a:rPr lang="ru-RU" dirty="0" smtClean="0"/>
              <a:t>В целом изделия производят благоприятное впечатление.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Экологическое обоснование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Проходит время, у всех окружающих нас предметов заканчивается срок службы. И здесь возникает вопрос об их вторичном использовании или утилизации. В чем плюс моих изделий?  В том, что «фрукты»  можно распустить и связать новое изделие.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Реклама.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Если бы мне пришлось продавать свое или подобное изделия, то я бы сделала такую рекламу:</a:t>
            </a:r>
          </a:p>
          <a:p>
            <a:pPr algn="ctr">
              <a:buNone/>
            </a:pPr>
            <a:r>
              <a:rPr lang="ru-RU" i="1" dirty="0" smtClean="0"/>
              <a:t>   </a:t>
            </a:r>
            <a:r>
              <a:rPr lang="ru-RU" i="1" dirty="0" smtClean="0">
                <a:solidFill>
                  <a:srgbClr val="FF0000"/>
                </a:solidFill>
              </a:rPr>
              <a:t>Хотите жить красиво и комфортно?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Петля и столбик, вот узор родился!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Крючок и нитка нам в этом помогли!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Если вы сами этого не умеете -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Я  вам помогу!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Самооценка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На мой взгляд, композиция из фруктов у меня получилась красивой, оригинальной. С ее помощью можно внести частичку тепла в интерьер дома.</a:t>
            </a:r>
          </a:p>
          <a:p>
            <a:endParaRPr lang="ru-RU" dirty="0"/>
          </a:p>
        </p:txBody>
      </p:sp>
      <p:pic>
        <p:nvPicPr>
          <p:cNvPr id="4" name="Рисунок 3" descr="D:\Documents and Settings\vika\Рабочий стол\Творческий проект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00788">
            <a:off x="3505200" y="3505200"/>
            <a:ext cx="5410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>
                <a:solidFill>
                  <a:srgbClr val="7030A0"/>
                </a:solidFill>
              </a:rPr>
              <a:t>Обоснование возникшей проблемы и потребности 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8862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На уроках технологии мы знакомились с различными видами рукоделия. Особенно интересной для меня оказалась техника вязания крючком. Именно поэтому темой своего творческого проекта в этом учебном году я выбрала выполнение изделия в технике вязания крючком.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Схема обдумывания.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Безымянный.png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304952"/>
            <a:ext cx="7467600" cy="3464121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Выявление основных параметров и ограничений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Изделие должно отвечать следующим требованиям:</a:t>
            </a:r>
          </a:p>
          <a:p>
            <a:pPr algn="just"/>
            <a:r>
              <a:rPr lang="ru-RU" dirty="0" smtClean="0"/>
              <a:t>Изделие должно быть выполнено аккуратно.</a:t>
            </a:r>
          </a:p>
          <a:p>
            <a:pPr algn="just"/>
            <a:r>
              <a:rPr lang="ru-RU" dirty="0" smtClean="0"/>
              <a:t>Изделие должно соответствовать выбранной стилистике.</a:t>
            </a:r>
          </a:p>
          <a:p>
            <a:pPr algn="just"/>
            <a:r>
              <a:rPr lang="ru-RU" dirty="0" smtClean="0"/>
              <a:t>Изделие должно быть красивым.</a:t>
            </a:r>
          </a:p>
          <a:p>
            <a:pPr algn="just"/>
            <a:r>
              <a:rPr lang="ru-RU" dirty="0" smtClean="0"/>
              <a:t>Изделие должно быть прочным.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Теоретические сведения.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Основными элементами вязания крючком являются:</a:t>
            </a:r>
          </a:p>
          <a:p>
            <a:pPr lvl="0" algn="just"/>
            <a:r>
              <a:rPr lang="ru-RU" dirty="0" smtClean="0"/>
              <a:t>Цепочка (воздушные петли),</a:t>
            </a:r>
          </a:p>
          <a:p>
            <a:pPr lvl="0" algn="just"/>
            <a:r>
              <a:rPr lang="ru-RU" dirty="0" err="1" smtClean="0"/>
              <a:t>Полустолбик</a:t>
            </a:r>
            <a:r>
              <a:rPr lang="ru-RU" dirty="0" smtClean="0"/>
              <a:t>,</a:t>
            </a:r>
          </a:p>
          <a:p>
            <a:pPr lvl="0" algn="just"/>
            <a:r>
              <a:rPr lang="ru-RU" dirty="0" smtClean="0"/>
              <a:t>Столбик без </a:t>
            </a:r>
            <a:r>
              <a:rPr lang="ru-RU" dirty="0" err="1" smtClean="0"/>
              <a:t>накида</a:t>
            </a:r>
            <a:r>
              <a:rPr lang="en-US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 сочетаемости цветов.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История и современность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sz="3600" dirty="0" smtClean="0"/>
              <a:t>История вязания начались не сегодня. Истоки этого ремесла теряются в глубине веков.  </a:t>
            </a:r>
          </a:p>
          <a:p>
            <a:pPr algn="just">
              <a:buNone/>
            </a:pPr>
            <a:r>
              <a:rPr lang="ru-RU" sz="3600" dirty="0" smtClean="0"/>
              <a:t>   Самые древние из найденных вязаных вещей относятся к </a:t>
            </a:r>
            <a:r>
              <a:rPr lang="en-US" sz="3600" dirty="0" smtClean="0"/>
              <a:t>III</a:t>
            </a:r>
            <a:r>
              <a:rPr lang="ru-RU" sz="3600" dirty="0" smtClean="0"/>
              <a:t>-</a:t>
            </a:r>
            <a:r>
              <a:rPr lang="en-US" sz="3600" dirty="0" smtClean="0"/>
              <a:t>IV</a:t>
            </a:r>
            <a:r>
              <a:rPr lang="ru-RU" sz="3600" dirty="0" smtClean="0"/>
              <a:t> векам н.э.        </a:t>
            </a:r>
          </a:p>
          <a:p>
            <a:pPr algn="just">
              <a:buNone/>
            </a:pPr>
            <a:r>
              <a:rPr lang="ru-RU" sz="3600" dirty="0" smtClean="0"/>
              <a:t>Исследователи стремятся доказать, что в действительности люди начали вязать ещё задолго до Рождества Христова. </a:t>
            </a:r>
          </a:p>
          <a:p>
            <a:pPr algn="just">
              <a:buNone/>
            </a:pPr>
            <a:r>
              <a:rPr lang="ru-RU" sz="3600" dirty="0" smtClean="0"/>
              <a:t>   Если же принять во внимание, что все виды ремесел развивались очень медленно, то не исключено, что и вязание прошло длинный путь развития и было известно уже за несколько столетий до нашей эры.  </a:t>
            </a:r>
          </a:p>
          <a:p>
            <a:pPr algn="just">
              <a:buNone/>
            </a:pPr>
            <a:r>
              <a:rPr lang="ru-RU" sz="3600" dirty="0" smtClean="0"/>
              <a:t>   Кроме того, известно, что ткачество и вышивка были распространены ещё в Древнем Египте. </a:t>
            </a:r>
          </a:p>
          <a:p>
            <a:pPr algn="just">
              <a:buNone/>
            </a:pPr>
            <a:r>
              <a:rPr lang="ru-RU" sz="3600" dirty="0" smtClean="0"/>
              <a:t>   Можно предложить , что тогда же было известно и вязание, техника которого было достаточно проста по сравнению с ткачеством, требующим специального оборудования.  Поскольку же первоначально вязали вообще просто на пяльцах, а позднее – с использованием крючков, спиц и рам, то предположении о более раннем, чем это известно сейчас, возникновении вязания кажется не таким уж и беспочвенным. 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Банк идей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Изучив теоретический материал, я приняла решение выбрать в качестве объекта творческого проекта изделие, выполненное в технике вязание крючком, с помощью которого можно было бы дополнить свой наряд или украсить интерьер комнаты для создания уютной и теплой обстановки.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 В процессе сбора информации был рассмотрен ряд вариантов: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D:\Documents and Settings\vika\Рабочий стол\84f6ba39ee_preview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2286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Documents and Settings\vika\Рабочий стол\salfetka1.thumbnai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600200"/>
            <a:ext cx="258967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Documents and Settings\vika\Рабочий стол\ZhYy00ZWY_jpg_150x150_q85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4495800"/>
            <a:ext cx="22098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Documents and Settings\vika\Рабочий стол\Творческий проект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4419600"/>
            <a:ext cx="2667000" cy="1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197</TotalTime>
  <Words>803</Words>
  <PresentationFormat>Экран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Муниципальное бюджетное общеобразовательное  учреждение  «Средняя общеобразовательная школа № 15 п. Березайка»</vt:lpstr>
      <vt:lpstr>  Обоснование возникшей проблемы и потребности   </vt:lpstr>
      <vt:lpstr>Схема обдумывания. </vt:lpstr>
      <vt:lpstr>Выявление основных параметров и ограничений </vt:lpstr>
      <vt:lpstr>Теоретические сведения. </vt:lpstr>
      <vt:lpstr>О сочетаемости цветов.</vt:lpstr>
      <vt:lpstr>История и современность</vt:lpstr>
      <vt:lpstr>Банк идей </vt:lpstr>
      <vt:lpstr> В процессе сбора информации был рассмотрен ряд вариантов:   </vt:lpstr>
      <vt:lpstr>Эскизная проработка базового варианта </vt:lpstr>
      <vt:lpstr>Критерии оценки</vt:lpstr>
      <vt:lpstr>Инструменты, оборудование и материалы </vt:lpstr>
      <vt:lpstr>Правила безопасности во время работы </vt:lpstr>
      <vt:lpstr>Санитарно-гигиенические требования</vt:lpstr>
      <vt:lpstr> </vt:lpstr>
      <vt:lpstr>Контроль качества</vt:lpstr>
      <vt:lpstr>Экологическое обоснование</vt:lpstr>
      <vt:lpstr>Реклама. </vt:lpstr>
      <vt:lpstr>Самооценка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Обоснование возникшей проблемы и потребности.   </dc:title>
  <cp:lastModifiedBy>Ученик</cp:lastModifiedBy>
  <cp:revision>25</cp:revision>
  <dcterms:modified xsi:type="dcterms:W3CDTF">2013-03-20T07:43:51Z</dcterms:modified>
</cp:coreProperties>
</file>