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192882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663300"/>
                </a:solidFill>
              </a:rPr>
              <a:t>Посвящение </a:t>
            </a:r>
            <a:br>
              <a:rPr lang="ru-RU" sz="7200" dirty="0" smtClean="0">
                <a:solidFill>
                  <a:srgbClr val="663300"/>
                </a:solidFill>
              </a:rPr>
            </a:br>
            <a:r>
              <a:rPr lang="ru-RU" sz="7200" dirty="0" smtClean="0">
                <a:solidFill>
                  <a:srgbClr val="663300"/>
                </a:solidFill>
              </a:rPr>
              <a:t>в первоклассники.</a:t>
            </a:r>
            <a:endParaRPr lang="ru-RU" sz="7200" dirty="0">
              <a:solidFill>
                <a:srgbClr val="663300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786322"/>
            <a:ext cx="4691098" cy="1771656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Презентацию </a:t>
            </a:r>
          </a:p>
          <a:p>
            <a:pPr algn="ctr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  зам. директора </a:t>
            </a:r>
          </a:p>
          <a:p>
            <a:pPr algn="ctr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воспитательной работе  </a:t>
            </a:r>
          </a:p>
          <a:p>
            <a:pPr algn="ctr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ФГОУ-СОШ №21 МО РФ </a:t>
            </a:r>
          </a:p>
          <a:p>
            <a:pPr algn="ctr"/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Кримлян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Марина </a:t>
            </a: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Ваграмовна</a:t>
            </a:r>
            <a:endParaRPr lang="ru-RU" sz="1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Марина\Рабочий стол\посвящение\4166766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71546"/>
            <a:ext cx="6549523" cy="4894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Марина\Рабочий стол\посвящение\1178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7575983" cy="4424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Марина\Рабочий стол\посвящение\1246606143_p_218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14290"/>
            <a:ext cx="4895850" cy="619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Марина\Рабочий стол\посвящение\465336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85728"/>
            <a:ext cx="4071966" cy="614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Марина\Рабочий стол\посвящение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6580588" cy="3827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500438"/>
            <a:ext cx="72152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Называли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меня</a:t>
            </a:r>
          </a:p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дошколенком,</a:t>
            </a:r>
          </a:p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теперь 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первоклашкой зовут.</a:t>
            </a:r>
          </a:p>
          <a:p>
            <a:endParaRPr lang="ru-RU" sz="3600" dirty="0"/>
          </a:p>
        </p:txBody>
      </p:sp>
      <p:pic>
        <p:nvPicPr>
          <p:cNvPr id="1027" name="Picture 3" descr="C:\Documents and Settings\Марина\Рабочий стол\посвящение\555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7" y="0"/>
            <a:ext cx="4218029" cy="3933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Марина\Рабочий стол\посвящение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71678"/>
            <a:ext cx="6580588" cy="38274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Марина\Рабочий стол\посвящение\465336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85728"/>
            <a:ext cx="4071966" cy="614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Марина\Рабочий стол\посвящение\54296_Mel_Primo_(Primo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369" b="6795"/>
          <a:stretch>
            <a:fillRect/>
          </a:stretch>
        </p:blipFill>
        <p:spPr bwMode="auto">
          <a:xfrm>
            <a:off x="1714480" y="928670"/>
            <a:ext cx="5870368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Марина\Рабочий стол\посвящение\Eras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857364"/>
            <a:ext cx="5512590" cy="34798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Марина\Рабочий стол\посвящение\3410903-ca5a154fa2642e9f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928669"/>
            <a:ext cx="5429288" cy="5682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Марина\Рабочий стол\посвящение\50924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071546"/>
            <a:ext cx="4071966" cy="486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Марина\Рабочий стол\посвящение\25324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571480"/>
            <a:ext cx="4676775" cy="564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28</Words>
  <PresentationFormat>Экран (4:3)</PresentationFormat>
  <Paragraphs>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Посвящение  в первоклассники.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Посвящение  в первоклассники.</dc:title>
  <cp:lastModifiedBy>888</cp:lastModifiedBy>
  <cp:revision>9</cp:revision>
  <dcterms:modified xsi:type="dcterms:W3CDTF">2013-11-18T08:12:49Z</dcterms:modified>
</cp:coreProperties>
</file>