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3" r:id="rId5"/>
    <p:sldId id="265" r:id="rId6"/>
    <p:sldId id="266" r:id="rId7"/>
    <p:sldId id="264" r:id="rId8"/>
    <p:sldId id="268" r:id="rId9"/>
    <p:sldId id="26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ВЗЛЕТИМ </a:t>
            </a:r>
            <a:endParaRPr lang="ru-RU" sz="5400" b="1" i="1" dirty="0" smtClean="0">
              <a:solidFill>
                <a:srgbClr val="C00000"/>
              </a:solidFill>
            </a:endParaRPr>
          </a:p>
          <a:p>
            <a:r>
              <a:rPr lang="ru-RU" sz="5400" b="1" i="1" dirty="0" smtClean="0">
                <a:solidFill>
                  <a:srgbClr val="C00000"/>
                </a:solidFill>
              </a:rPr>
              <a:t>        В  ЗАОБЛАЧНУЮ </a:t>
            </a:r>
            <a:r>
              <a:rPr lang="ru-RU" sz="5400" b="1" i="1" dirty="0">
                <a:solidFill>
                  <a:srgbClr val="C00000"/>
                </a:solidFill>
              </a:rPr>
              <a:t/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                             ВЫСЬ</a:t>
            </a:r>
            <a:r>
              <a:rPr lang="ru-RU" sz="5400" b="1" i="1" dirty="0">
                <a:solidFill>
                  <a:srgbClr val="C00000"/>
                </a:solidFill>
              </a:rPr>
              <a:t>…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400800" cy="838944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Штейнмиллер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Л.А.</a:t>
            </a:r>
          </a:p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Педагог-организатор школы № 338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5454352" cy="29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БУДУЩЕЕ ПРИНАДЛЕЖИТ ТЕМ, КТО ВЕРИТ В КРАСОТУ СВОЕЙ МЕЧТЫ</a:t>
            </a:r>
          </a:p>
        </p:txBody>
      </p:sp>
    </p:spTree>
    <p:extLst>
      <p:ext uri="{BB962C8B-B14F-4D97-AF65-F5344CB8AC3E}">
        <p14:creationId xmlns:p14="http://schemas.microsoft.com/office/powerpoint/2010/main" val="686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08104" y="908720"/>
            <a:ext cx="3312368" cy="16890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«</a:t>
            </a:r>
            <a:r>
              <a:rPr lang="ru-RU" sz="2600" b="1" i="1" dirty="0" smtClean="0"/>
              <a:t>Они нам дали путь чудесный</a:t>
            </a:r>
          </a:p>
          <a:p>
            <a:pPr marL="0" indent="0" algn="ctr">
              <a:buNone/>
            </a:pPr>
            <a:r>
              <a:rPr lang="ru-RU" sz="2600" b="1" i="1" dirty="0" smtClean="0"/>
              <a:t>Быть там – в    заоблачной	 стране.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14"/>
          <a:stretch/>
        </p:blipFill>
        <p:spPr bwMode="auto">
          <a:xfrm rot="20842150">
            <a:off x="553235" y="932475"/>
            <a:ext cx="4407169" cy="2152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088130"/>
            <a:ext cx="3044344" cy="213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3584" y="4678315"/>
            <a:ext cx="3180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И видеть с высоты небесной,</a:t>
            </a:r>
          </a:p>
          <a:p>
            <a:pPr algn="ctr"/>
            <a:r>
              <a:rPr lang="ru-RU" sz="2400" b="1" i="1" dirty="0"/>
              <a:t>Как жизнь идёт здесь на земле…»</a:t>
            </a:r>
          </a:p>
        </p:txBody>
      </p:sp>
    </p:spTree>
    <p:extLst>
      <p:ext uri="{BB962C8B-B14F-4D97-AF65-F5344CB8AC3E}">
        <p14:creationId xmlns:p14="http://schemas.microsoft.com/office/powerpoint/2010/main" val="8344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5229200"/>
            <a:ext cx="4536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 МИРОВУЮ ИЗВЕСТНОСТЬ В ИСТОРИИ ВОЗДУХОПЛАВАНИЯ ПОЛУЧИЛИ БРАТЬЯ     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ЭТЬЕН И ЖОЗЕФ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МОНГОЛЬФЬЕ </a:t>
            </a:r>
          </a:p>
        </p:txBody>
      </p:sp>
      <p:pic>
        <p:nvPicPr>
          <p:cNvPr id="1027" name="Picture 3" descr="http://vitasiggg.ucoz.ru/_ph/6/2/7516482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1084557"/>
            <a:ext cx="2827058" cy="36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676" y="3356992"/>
            <a:ext cx="2476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912" y="1112671"/>
            <a:ext cx="453552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ГЛУБОКОЙ ДРЕВНОСТИ ЛЮДИ МЕЧТАЛИ ПОДНЯТЬСЯ В ВОЗДУХ, ЧТОБЫ ПАРИТЬ ТАМ ПОДОБНО ПТИЦАМ. ИМЕННО ИМ ОНИ ПОДРАЖАЛИ В СВОИХ ПЕРВЫХ ПОПЫТКАХ ОТОРВАТЬСЯ ОТ ЗЕМЛИ.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ПЕРВЫЕ ПОПЫТКИ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096" y="1370699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1783 году воздушный шар Монгольфье поднялся на высоту 500 метров и продержался в воздухе 10 минут, пролетев 2 километра.</a:t>
            </a:r>
          </a:p>
          <a:p>
            <a:pPr algn="just"/>
            <a:r>
              <a:rPr lang="ru-RU" sz="2400" b="1" dirty="0" smtClean="0"/>
              <a:t> С тех самых пор за этим летательным аппаратом прочно закрепилось  название </a:t>
            </a:r>
            <a:r>
              <a:rPr lang="ru-RU" sz="2400" b="1" i="1" dirty="0" smtClean="0"/>
              <a:t>монгольфьера</a:t>
            </a:r>
            <a:r>
              <a:rPr lang="ru-RU" sz="2400" b="1" dirty="0" smtClean="0"/>
              <a:t>. 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Братья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онгольфье взламывают лёд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700808"/>
            <a:ext cx="4032448" cy="436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052736"/>
            <a:ext cx="35283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/>
              <a:t>Чтобы произвести еще больший эффект, братья прицепили к воздушному шару клетку, куда посадили </a:t>
            </a:r>
            <a:r>
              <a:rPr lang="ru-RU" sz="2500" b="1" dirty="0" smtClean="0"/>
              <a:t>барана, </a:t>
            </a:r>
            <a:r>
              <a:rPr lang="ru-RU" sz="2500" b="1" dirty="0"/>
              <a:t>утку и петуха. </a:t>
            </a:r>
          </a:p>
          <a:p>
            <a:pPr algn="just"/>
            <a:r>
              <a:rPr lang="ru-RU" sz="2500" b="1" dirty="0"/>
              <a:t>Это были первые пассажиры в истории воздухоплавания. Через восемь минут шар, проделав путь в четыре километра, благополучно опустился на землю.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68759"/>
            <a:ext cx="3420861" cy="49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Первые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храбрецы: петух,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баран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утка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Полет человека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341439"/>
            <a:ext cx="4897437" cy="133043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Каждый полет воздушных шаров братьев Монгольфье приближал их к заветной цели - полету человека.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5" descr="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963" y="1207363"/>
            <a:ext cx="3542190" cy="52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680439"/>
            <a:ext cx="4686431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вот 21 ноября 1783 года человек смог оторваться от земли и совершить воздушный полет.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2374" y="4221088"/>
            <a:ext cx="4710105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Но  в  России Екатерина II своим указом запретила полеты аэростатов «под страхом заплаты пени 20 рублей». А 20 рублей по тем временам – сумма немалая!</a:t>
            </a:r>
          </a:p>
        </p:txBody>
      </p:sp>
    </p:spTree>
    <p:extLst>
      <p:ext uri="{BB962C8B-B14F-4D97-AF65-F5344CB8AC3E}">
        <p14:creationId xmlns:p14="http://schemas.microsoft.com/office/powerpoint/2010/main" val="24438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705" y="3068960"/>
            <a:ext cx="48707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166" y="1604857"/>
            <a:ext cx="2457141" cy="24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340768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Первый</a:t>
            </a:r>
            <a:r>
              <a:rPr lang="ru-RU" sz="2000" b="1" dirty="0"/>
              <a:t> полет на воздушном шаре в России был совершен в Петербурге  почти через 20 лет, в июне 1803 </a:t>
            </a:r>
            <a:r>
              <a:rPr lang="ru-RU" sz="2000" b="1" dirty="0" smtClean="0"/>
              <a:t>года,</a:t>
            </a:r>
            <a:r>
              <a:rPr lang="ru-RU" sz="2000" b="1" dirty="0"/>
              <a:t> пилотом которого был  француз Андре Жак </a:t>
            </a:r>
            <a:r>
              <a:rPr lang="ru-RU" sz="2000" b="1" dirty="0" err="1"/>
              <a:t>Гарнерен</a:t>
            </a:r>
            <a:r>
              <a:rPr lang="ru-RU" sz="20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8720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b="1" dirty="0" smtClean="0"/>
              <a:t>2 </a:t>
            </a:r>
            <a:r>
              <a:rPr lang="ru-RU" sz="2000" b="1" dirty="0"/>
              <a:t>октября 1803 в</a:t>
            </a:r>
            <a:r>
              <a:rPr lang="ru-RU" sz="2000" b="1" dirty="0" smtClean="0"/>
              <a:t>оздушный </a:t>
            </a:r>
            <a:r>
              <a:rPr lang="ru-RU" sz="2000" b="1" dirty="0"/>
              <a:t>шар взмыл в </a:t>
            </a:r>
            <a:r>
              <a:rPr lang="ru-RU" sz="2000" b="1" dirty="0" smtClean="0"/>
              <a:t>небо над Москвой  </a:t>
            </a:r>
            <a:r>
              <a:rPr lang="ru-RU" sz="2000" b="1" dirty="0"/>
              <a:t>в 17.25 и спустя час, пролетев около 30 км, опустился в усадьбе </a:t>
            </a:r>
            <a:r>
              <a:rPr lang="ru-RU" sz="2000" b="1" dirty="0" err="1"/>
              <a:t>Остафьево</a:t>
            </a:r>
            <a:r>
              <a:rPr lang="ru-RU" sz="2000" b="1" dirty="0"/>
              <a:t>, в имении князя Петра Андреевича Вяземского.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7667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1803 года 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 начались времена новых достижений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воздухоплавателей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712048"/>
            <a:ext cx="4824536" cy="363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250383"/>
            <a:ext cx="5537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Начало 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космической эры</a:t>
            </a:r>
            <a:endParaRPr lang="ru-RU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77272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 октября </a:t>
            </a:r>
            <a:r>
              <a:rPr lang="ru-RU" sz="2400" b="1" dirty="0" smtClean="0">
                <a:solidFill>
                  <a:srgbClr val="FF0000"/>
                </a:solidFill>
              </a:rPr>
              <a:t>2014 </a:t>
            </a:r>
            <a:r>
              <a:rPr lang="ru-RU" sz="2400" b="1" dirty="0">
                <a:solidFill>
                  <a:srgbClr val="FF0000"/>
                </a:solidFill>
              </a:rPr>
              <a:t>г.  </a:t>
            </a:r>
            <a:r>
              <a:rPr lang="ru-RU" sz="2400" b="1" dirty="0" smtClean="0">
                <a:solidFill>
                  <a:srgbClr val="FF0000"/>
                </a:solidFill>
              </a:rPr>
              <a:t>исполнилось 57 </a:t>
            </a:r>
            <a:r>
              <a:rPr lang="ru-RU" sz="2400" b="1" dirty="0">
                <a:solidFill>
                  <a:srgbClr val="FF0000"/>
                </a:solidFill>
              </a:rPr>
              <a:t>лет  Космической эры человечества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816387"/>
            <a:ext cx="34563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Выход человечества в космос - закономерный </a:t>
            </a:r>
            <a:r>
              <a:rPr lang="ru-RU" sz="2000" b="1" dirty="0" smtClean="0"/>
              <a:t>процесс исторического  развития:    </a:t>
            </a:r>
            <a:r>
              <a:rPr lang="ru-RU" sz="2000" b="1" dirty="0"/>
              <a:t>потребность людей познавать </a:t>
            </a:r>
            <a:r>
              <a:rPr lang="ru-RU" sz="2000" b="1" dirty="0" smtClean="0"/>
              <a:t>тайны природы</a:t>
            </a:r>
            <a:r>
              <a:rPr lang="ru-RU" sz="2000" b="1" dirty="0"/>
              <a:t>, искать новые сферы </a:t>
            </a:r>
            <a:r>
              <a:rPr lang="ru-RU" sz="2000" b="1" dirty="0" smtClean="0"/>
              <a:t>обитания. </a:t>
            </a:r>
          </a:p>
          <a:p>
            <a:pPr algn="just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b="1" dirty="0" smtClean="0"/>
              <a:t>Благодаря </a:t>
            </a:r>
            <a:r>
              <a:rPr lang="ru-RU" sz="2000" b="1" dirty="0"/>
              <a:t>работе ученых</a:t>
            </a:r>
          </a:p>
          <a:p>
            <a:pPr algn="just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b="1" dirty="0"/>
              <a:t> С.П. Королева и М.В. Келдыша впервые в истории мира </a:t>
            </a:r>
            <a:r>
              <a:rPr lang="ru-RU" sz="2000" b="1" dirty="0">
                <a:ea typeface="Verdana" pitchFamily="34" charset="0"/>
                <a:cs typeface="Verdana" pitchFamily="34" charset="0"/>
              </a:rPr>
              <a:t>4 октября 1957 г. </a:t>
            </a:r>
            <a:r>
              <a:rPr lang="ru-RU" sz="2000" b="1" dirty="0"/>
              <a:t>на орбите оказался первый искусственный спутник Земли. </a:t>
            </a:r>
          </a:p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3" y="5013176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Его </a:t>
            </a:r>
            <a:r>
              <a:rPr lang="ru-RU" sz="2000" b="1" dirty="0" smtClean="0"/>
              <a:t>полет увидел </a:t>
            </a:r>
            <a:r>
              <a:rPr lang="ru-RU" sz="2000" b="1" dirty="0"/>
              <a:t>весь мир. </a:t>
            </a:r>
            <a:r>
              <a:rPr lang="ru-RU" sz="2000" b="1" dirty="0" smtClean="0"/>
              <a:t>Излучаемый </a:t>
            </a:r>
            <a:r>
              <a:rPr lang="ru-RU" sz="2000" b="1" dirty="0"/>
              <a:t>им сигнал ловил любой радиолюбитель </a:t>
            </a:r>
            <a:r>
              <a:rPr lang="ru-RU" sz="2000" b="1" dirty="0" smtClean="0"/>
              <a:t>в любой </a:t>
            </a:r>
            <a:r>
              <a:rPr lang="ru-RU" sz="2000" b="1" dirty="0"/>
              <a:t>точке земного шара.</a:t>
            </a:r>
          </a:p>
        </p:txBody>
      </p:sp>
    </p:spTree>
    <p:extLst>
      <p:ext uri="{BB962C8B-B14F-4D97-AF65-F5344CB8AC3E}">
        <p14:creationId xmlns:p14="http://schemas.microsoft.com/office/powerpoint/2010/main" val="13453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476672"/>
            <a:ext cx="4572000" cy="2542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Не смотря на современные летательные </a:t>
            </a:r>
            <a:r>
              <a:rPr lang="ru-RU" b="1" dirty="0" smtClean="0"/>
              <a:t>аппараты и развитие научно-технического прогресса </a:t>
            </a:r>
            <a:r>
              <a:rPr lang="ru-RU" b="1" dirty="0"/>
              <a:t>воздушный шар запомнился человечеству, как самый приемлемый способ оторваться от поверхности нашей </a:t>
            </a:r>
            <a:r>
              <a:rPr lang="ru-RU" b="1" dirty="0" smtClean="0"/>
              <a:t>  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планеты.</a:t>
            </a:r>
            <a:endParaRPr lang="ru-RU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0139">
            <a:off x="689881" y="1771214"/>
            <a:ext cx="3015205" cy="222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09390">
            <a:off x="4801932" y="4015197"/>
            <a:ext cx="3716391" cy="174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75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335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ПЕРВЫЕ ПОПЫТКИ</vt:lpstr>
      <vt:lpstr>Братья Монгольфье взламывают лёд</vt:lpstr>
      <vt:lpstr>Первые храбрецы: петух, баран и утка </vt:lpstr>
      <vt:lpstr>Полет человека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Взлетим в заоблачную высь…</dc:title>
  <dc:creator>Лариса</dc:creator>
  <cp:lastModifiedBy>Лариса</cp:lastModifiedBy>
  <cp:revision>58</cp:revision>
  <dcterms:created xsi:type="dcterms:W3CDTF">2012-09-29T06:04:36Z</dcterms:created>
  <dcterms:modified xsi:type="dcterms:W3CDTF">2014-10-13T22:01:19Z</dcterms:modified>
</cp:coreProperties>
</file>