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0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Documents%20and%20Settings\1\&#1056;&#1072;&#1073;&#1086;&#1095;&#1080;&#1081;%20&#1089;&#1090;&#1086;&#1083;\&#1074;&#1099;&#1087;&#1091;&#1089;&#1082;&#1085;&#1086;&#1081;%209%20&#1082;&#1083;&#1072;&#1089;&#1089;&#1072;\011.%20_asha_finalnaya_pesnya_na_vypusknoj_-_Belaya_siren_nam_mashet_slovno_ptica_poslednij_shkolnyj_den_on_(iplayer.fm)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0;&#1083;&#1100;&#1084;%20&#1086;%20&#1074;&#1099;&#1087;&#1091;&#1089;&#1082;&#1085;&#1080;&#1082;&#1072;&#1093;.wmv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9570"/>
            <a:ext cx="7992888" cy="6370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539712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332656"/>
            <a:ext cx="144016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9 А</a:t>
            </a:r>
            <a:endParaRPr lang="ru-RU" sz="72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429000"/>
            <a:ext cx="144016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9 Б</a:t>
            </a:r>
            <a:endParaRPr lang="ru-RU" sz="72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0312" y="116632"/>
            <a:ext cx="1577098" cy="6336704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2012</a:t>
            </a:r>
            <a:endParaRPr lang="ru-RU" sz="6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Управляющая кнопка: звук 5">
            <a:hlinkClick r:id="rId4" action="ppaction://hlinkfile" highlightClick="1">
              <a:snd r:embed="rId3" name="applause.wav" builtIn="1"/>
            </a:hlinkClick>
          </p:cNvPr>
          <p:cNvSpPr/>
          <p:nvPr/>
        </p:nvSpPr>
        <p:spPr>
          <a:xfrm>
            <a:off x="8001024" y="6215082"/>
            <a:ext cx="714380" cy="35719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553003" cy="6444458"/>
          </a:xfrm>
          <a:prstGeom prst="rect">
            <a:avLst/>
          </a:prstGeom>
        </p:spPr>
      </p:pic>
      <p:pic>
        <p:nvPicPr>
          <p:cNvPr id="3" name="Рисунок 2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04664"/>
            <a:ext cx="4018047" cy="583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288"/>
            <a:ext cx="9144000" cy="68865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88640"/>
            <a:ext cx="90730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АЛЫЕ </a:t>
            </a:r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ПАРУСА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МЕЧТЫ…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996952"/>
            <a:ext cx="4932040" cy="3699030"/>
          </a:xfrm>
          <a:prstGeom prst="rect">
            <a:avLst/>
          </a:prstGeom>
        </p:spPr>
      </p:pic>
      <p:pic>
        <p:nvPicPr>
          <p:cNvPr id="2" name="Рисунок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4572000" cy="3657600"/>
          </a:xfrm>
          <a:prstGeom prst="rect">
            <a:avLst/>
          </a:prstGeom>
        </p:spPr>
      </p:pic>
      <p:pic>
        <p:nvPicPr>
          <p:cNvPr id="4" name="Рисунок 3" descr="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149080"/>
            <a:ext cx="3305944" cy="2400942"/>
          </a:xfrm>
          <a:prstGeom prst="rect">
            <a:avLst/>
          </a:prstGeom>
        </p:spPr>
      </p:pic>
      <p:pic>
        <p:nvPicPr>
          <p:cNvPr id="5" name="Рисунок 4" descr="19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332656"/>
            <a:ext cx="3217540" cy="2338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8640"/>
            <a:ext cx="4634440" cy="63813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21340869">
            <a:off x="597230" y="-178679"/>
            <a:ext cx="775405" cy="7052821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Награждение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40467">
            <a:off x="7498865" y="422152"/>
            <a:ext cx="775405" cy="6141259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УЧИТЕЛЕЙ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64288" y="6237312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Учителям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05517" y="1700808"/>
            <a:ext cx="22945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школы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 87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4536504" cy="6264696"/>
          </a:xfrm>
          <a:prstGeom prst="rect">
            <a:avLst/>
          </a:prstGeom>
        </p:spPr>
      </p:pic>
      <p:pic>
        <p:nvPicPr>
          <p:cNvPr id="3" name="Рисунок 2" descr="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32656"/>
            <a:ext cx="4104456" cy="6192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6588224" y="5805264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Aharoni" pitchFamily="2" charset="-79"/>
                <a:hlinkClick r:id="rId3" action="ppaction://hlinkfile"/>
              </a:rPr>
              <a:t>Выпускникам</a:t>
            </a:r>
            <a:endParaRPr lang="ru-RU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Коваленко Марина Вячеславовна</cp:lastModifiedBy>
  <cp:revision>13</cp:revision>
  <dcterms:created xsi:type="dcterms:W3CDTF">2012-06-17T07:03:12Z</dcterms:created>
  <dcterms:modified xsi:type="dcterms:W3CDTF">2012-06-18T06:11:37Z</dcterms:modified>
</cp:coreProperties>
</file>