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0" r:id="rId3"/>
    <p:sldId id="259" r:id="rId4"/>
    <p:sldId id="258" r:id="rId5"/>
    <p:sldId id="265" r:id="rId6"/>
    <p:sldId id="268" r:id="rId7"/>
    <p:sldId id="266" r:id="rId8"/>
    <p:sldId id="257" r:id="rId9"/>
    <p:sldId id="262" r:id="rId10"/>
    <p:sldId id="261" r:id="rId11"/>
    <p:sldId id="267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4C6E-4CD5-46EF-99AF-22B3E353F1E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AF72-5D8C-4B6F-93BB-53E7415DD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AF72-5D8C-4B6F-93BB-53E7415DD26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2FC7EF-D919-4A36-AAF5-857A27A56FB4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02F60B-99B7-4B2C-BECF-8EF617C72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tovim-doma.ru/view.php?r=371-recept-ZHavoronki-postnye-bulochk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143380"/>
            <a:ext cx="3786214" cy="214314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Автор: Петрова Ольга Николаевна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Школа №123 Выборгского района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Г. Санкт-Петербург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286256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hlinkClick r:id="rId3"/>
              </a:rPr>
              <a:t/>
            </a:r>
            <a:br>
              <a:rPr lang="ru-RU" sz="4400" u="sng" dirty="0" smtClean="0">
                <a:hlinkClick r:id="rId3"/>
              </a:rPr>
            </a:br>
            <a:r>
              <a:rPr lang="ru-RU" sz="4400" b="1" dirty="0" smtClean="0"/>
              <a:t> НЕОБЫЧНЫЙ УРОК КУЛИНАРИИ</a:t>
            </a:r>
            <a:br>
              <a:rPr lang="ru-RU" sz="4400" b="1" dirty="0" smtClean="0"/>
            </a:b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«</a:t>
            </a:r>
            <a:r>
              <a:rPr lang="ru-RU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Жаворонки» </a:t>
            </a:r>
            <a:br>
              <a:rPr lang="ru-RU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</a:br>
            <a:r>
              <a:rPr lang="ru-RU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(</a:t>
            </a:r>
            <a:r>
              <a:rPr lang="ru-RU" sz="44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постные </a:t>
            </a:r>
            <a:r>
              <a:rPr lang="ru-RU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булочки)</a:t>
            </a: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u\Desktop\в журнал\жаворонки22\0b0bbc3f1bd323195a7d0fa3ee08e8b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3858068"/>
            <a:ext cx="3555996" cy="266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1357298"/>
            <a:ext cx="4059238" cy="4667250"/>
          </a:xfrm>
          <a:prstGeom prst="rect">
            <a:avLst/>
          </a:prstGeom>
        </p:spPr>
        <p:txBody>
          <a:bodyPr/>
          <a:lstStyle/>
          <a:p>
            <a:r>
              <a:rPr lang="ru-RU" b="1" i="1" dirty="0" smtClean="0"/>
              <a:t>Теперь даём изделию </a:t>
            </a:r>
            <a:r>
              <a:rPr lang="ru-RU" b="1" i="1" dirty="0" err="1" smtClean="0"/>
              <a:t>расстояться</a:t>
            </a:r>
            <a:r>
              <a:rPr lang="ru-RU" b="1" i="1" dirty="0" smtClean="0"/>
              <a:t> 20-30 минут и выпекаем в духовке, разогретой до 180 гр. С, 25-30 минут. </a:t>
            </a:r>
            <a:endParaRPr lang="ru-RU" b="1" i="1" dirty="0"/>
          </a:p>
        </p:txBody>
      </p:sp>
      <p:pic>
        <p:nvPicPr>
          <p:cNvPr id="1026" name="Picture 2" descr="C:\Users\u\Desktop\жаворонки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736"/>
            <a:ext cx="4421744" cy="41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\Desktop\жаворонки\zhavoronki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2024062"/>
            <a:ext cx="4762500" cy="357187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Готово 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Повторим ….</a:t>
            </a:r>
            <a:endParaRPr lang="ru-RU" b="1" i="1" dirty="0"/>
          </a:p>
        </p:txBody>
      </p:sp>
      <p:pic>
        <p:nvPicPr>
          <p:cNvPr id="3074" name="Picture 2" descr="C:\Users\Ольга\Desktop\819a5f46cc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14554"/>
            <a:ext cx="5691214" cy="426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Приятного  аппетита</a:t>
            </a:r>
            <a:endParaRPr lang="ru-RU" sz="4800" b="1" dirty="0"/>
          </a:p>
        </p:txBody>
      </p:sp>
      <p:pic>
        <p:nvPicPr>
          <p:cNvPr id="1026" name="Picture 2" descr="C:\Users\u\Desktop\жаворонки\жав\postnie_bulochki_javoronki-33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78847"/>
            <a:ext cx="6357982" cy="4132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/>
              <a:t> Как встречают весну? Сороки и жаворонки. Постная выпечка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7683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/>
              <a:t>Жаворонки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i="1" dirty="0" smtClean="0"/>
              <a:t>рецепт русской кухни - классика.</a:t>
            </a:r>
            <a:r>
              <a:rPr lang="ru-RU" b="1" dirty="0" smtClean="0"/>
              <a:t> </a:t>
            </a:r>
            <a:r>
              <a:rPr lang="ru-RU" b="1" i="1" dirty="0" smtClean="0"/>
              <a:t>Вы также можете подготовиться к Благовещения и в дни после Пасхи, но потом, без молока и не яйца.</a:t>
            </a:r>
            <a:r>
              <a:rPr lang="ru-RU" b="1" dirty="0" smtClean="0"/>
              <a:t> </a:t>
            </a:r>
            <a:r>
              <a:rPr lang="ru-RU" b="1" i="1" dirty="0" smtClean="0"/>
              <a:t>Таким образом могут быть подготовлены и торты, узелки, но форму цыплят импортированных хорошее настроение</a:t>
            </a:r>
            <a:endParaRPr lang="ru-RU" b="1" dirty="0"/>
          </a:p>
        </p:txBody>
      </p:sp>
      <p:pic>
        <p:nvPicPr>
          <p:cNvPr id="1027" name="Picture 3" descr="C:\Users\Ольга\Desktop\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456920"/>
            <a:ext cx="4059238" cy="2706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Жаворонки, </a:t>
            </a:r>
            <a:r>
              <a:rPr lang="ru-RU" sz="3200" b="1" i="1" dirty="0" err="1" smtClean="0"/>
              <a:t>жавороночки</a:t>
            </a:r>
            <a:r>
              <a:rPr lang="ru-RU" sz="3200" b="1" i="1" dirty="0" smtClean="0"/>
              <a:t>! Прилетите к нам, принесите нам лето тёплое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04827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В русском народном календаре очень тесно переплелись древние славянские и православные праздники.</a:t>
            </a:r>
            <a:br>
              <a:rPr lang="ru-RU" b="1" i="1" dirty="0" smtClean="0"/>
            </a:br>
            <a:r>
              <a:rPr lang="ru-RU" b="1" i="1" dirty="0" smtClean="0"/>
              <a:t>Вот, например, весну крестьяне встречали песнями и играми трижды – на Сретение, на Сороки ( сорок мучеников </a:t>
            </a:r>
            <a:r>
              <a:rPr lang="ru-RU" b="1" i="1" dirty="0" err="1" smtClean="0"/>
              <a:t>Севастийских</a:t>
            </a:r>
            <a:r>
              <a:rPr lang="ru-RU" b="1" i="1" dirty="0" smtClean="0"/>
              <a:t> ) и Благовещение.</a:t>
            </a:r>
            <a:br>
              <a:rPr lang="ru-RU" b="1" i="1" dirty="0" smtClean="0"/>
            </a:br>
            <a:r>
              <a:rPr lang="ru-RU" b="1" i="1" dirty="0" smtClean="0"/>
              <a:t> </a:t>
            </a:r>
            <a:endParaRPr lang="ru-RU" b="1" i="1" dirty="0"/>
          </a:p>
        </p:txBody>
      </p:sp>
      <p:pic>
        <p:nvPicPr>
          <p:cNvPr id="6146" name="Picture 2" descr="C:\Users\Ольга\Desktop\00052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36403" y="1928802"/>
            <a:ext cx="417125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Обычаи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59936" cy="64294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А ещё на Сороки был обычай выпекать жаворонков – птиц, которые возвращаются первыми. По народным приметам, их прилёт означал установление теплой весенней погоды. Поэтому жаворонки были желанными гостями – их выпекали из теста и клали на подоконник перед раскрытым окном. А дети забирались с жаворонками на крыши домов и сараев и оттуда «кликали весну».</a:t>
            </a:r>
            <a:endParaRPr lang="ru-RU" b="1" dirty="0"/>
          </a:p>
        </p:txBody>
      </p:sp>
      <p:pic>
        <p:nvPicPr>
          <p:cNvPr id="6" name="Picture 2" descr="C:\Users\Ольга\Desktop\20110322-zhavoronki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915741"/>
            <a:ext cx="3929090" cy="491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algn="ctr"/>
            <a:r>
              <a:rPr lang="ru-RU" b="1" i="1" dirty="0" smtClean="0"/>
              <a:t>Традиции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334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"22 марта - день памяти святых сорока мучеников, в </a:t>
            </a:r>
            <a:r>
              <a:rPr lang="ru-RU" b="1" dirty="0" err="1" smtClean="0"/>
              <a:t>Севастийском</a:t>
            </a:r>
            <a:r>
              <a:rPr lang="ru-RU" b="1" dirty="0" smtClean="0"/>
              <a:t> озере мучившихся</a:t>
            </a:r>
          </a:p>
          <a:p>
            <a:r>
              <a:rPr lang="ru-RU" b="1" dirty="0" smtClean="0"/>
              <a:t>А в народном календаре этот день называется Сороки, и известен как встреча наступающей весны, которую несут на своих крыльях возвращающиеся домой перелетные птицы. "На сорок святых прилетел кулик из-за моря, принес весну (воду) из </a:t>
            </a:r>
            <a:r>
              <a:rPr lang="ru-RU" b="1" dirty="0" err="1" smtClean="0"/>
              <a:t>неволья</a:t>
            </a:r>
            <a:endParaRPr lang="ru-RU" b="1" dirty="0"/>
          </a:p>
        </p:txBody>
      </p:sp>
      <p:pic>
        <p:nvPicPr>
          <p:cNvPr id="5" name="Picture 2" descr="C:\Users\Ольга\Desktop\ae207c81b133a2c2c5169a1a5ee65e89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0" y="1571612"/>
            <a:ext cx="405923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59936" cy="5500726"/>
          </a:xfrm>
        </p:spPr>
        <p:txBody>
          <a:bodyPr/>
          <a:lstStyle/>
          <a:p>
            <a:r>
              <a:rPr lang="ru-RU" sz="2800" b="1" i="1" dirty="0" smtClean="0"/>
              <a:t>Весна, весна, на чем подошла?</a:t>
            </a:r>
            <a:br>
              <a:rPr lang="ru-RU" sz="2800" b="1" i="1" dirty="0" smtClean="0"/>
            </a:br>
            <a:r>
              <a:rPr lang="ru-RU" sz="2800" b="1" i="1" dirty="0" smtClean="0"/>
              <a:t> На чем подошла-подъехала?</a:t>
            </a:r>
            <a:br>
              <a:rPr lang="ru-RU" sz="2800" b="1" i="1" dirty="0" smtClean="0"/>
            </a:br>
            <a:r>
              <a:rPr lang="ru-RU" sz="2800" b="1" i="1" dirty="0" smtClean="0"/>
              <a:t> На чем подошла-подъехала?</a:t>
            </a:r>
            <a:br>
              <a:rPr lang="ru-RU" sz="2800" b="1" i="1" dirty="0" smtClean="0"/>
            </a:br>
            <a:r>
              <a:rPr lang="ru-RU" sz="2800" b="1" i="1" dirty="0" smtClean="0"/>
              <a:t> — На </a:t>
            </a:r>
            <a:r>
              <a:rPr lang="ru-RU" sz="2800" b="1" i="1" dirty="0" smtClean="0"/>
              <a:t>кошечке,  на вороночке,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800" b="1" i="1" dirty="0" smtClean="0"/>
              <a:t> на </a:t>
            </a:r>
            <a:r>
              <a:rPr lang="ru-RU" sz="2800" b="1" i="1" dirty="0" smtClean="0"/>
              <a:t> веничке</a:t>
            </a:r>
            <a:r>
              <a:rPr lang="ru-RU" sz="2000" b="1" i="1" dirty="0" smtClean="0"/>
              <a:t>.</a:t>
            </a:r>
            <a:endParaRPr lang="ru-RU" dirty="0"/>
          </a:p>
        </p:txBody>
      </p:sp>
      <p:pic>
        <p:nvPicPr>
          <p:cNvPr id="5" name="Picture 3" descr="C:\Users\Ольга\Desktop\20110322-zhavoronki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54332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59936" cy="58102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"На Сороки день с ночью меряются, зима кончается, весна начинается".Сорок утренников - считали сорок утренних морозов (до </a:t>
            </a:r>
            <a:r>
              <a:rPr lang="ru-RU" b="1" dirty="0" err="1" smtClean="0"/>
              <a:t>Зосимы-пчельника</a:t>
            </a:r>
            <a:r>
              <a:rPr lang="ru-RU" b="1" dirty="0" smtClean="0"/>
              <a:t> 30 апреля) и начинали сеять гречку.</a:t>
            </a:r>
          </a:p>
          <a:p>
            <a:endParaRPr lang="ru-RU" b="1" dirty="0" smtClean="0"/>
          </a:p>
          <a:p>
            <a:r>
              <a:rPr lang="ru-RU" b="1" dirty="0" smtClean="0"/>
              <a:t>На Сороки хозяйки пекли из ржаной или овсяной муки сорок шариков и по одному выбрасывали каждый день за окошко, приговаривая: "Мороз, красный нос,/Вот тебе хлеб и овес,/</a:t>
            </a:r>
          </a:p>
          <a:p>
            <a:endParaRPr lang="ru-RU" dirty="0"/>
          </a:p>
        </p:txBody>
      </p:sp>
      <p:pic>
        <p:nvPicPr>
          <p:cNvPr id="5" name="Picture 2" descr="C:\Users\Ольга\Desktop\zhavoronki-of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785926"/>
            <a:ext cx="4059238" cy="307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pPr algn="ctr"/>
            <a:r>
              <a:rPr lang="ru-RU" b="1" i="1" dirty="0" smtClean="0"/>
              <a:t>Приготовление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59936" cy="55721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Состав</a:t>
            </a:r>
          </a:p>
          <a:p>
            <a:r>
              <a:rPr lang="ru-RU" b="1" u="sng" dirty="0" smtClean="0"/>
              <a:t>для теста</a:t>
            </a:r>
            <a:endParaRPr lang="ru-RU" b="1" dirty="0" smtClean="0"/>
          </a:p>
          <a:p>
            <a:r>
              <a:rPr lang="ru-RU" b="1" dirty="0" smtClean="0"/>
              <a:t>вода - 500 мл,</a:t>
            </a:r>
          </a:p>
          <a:p>
            <a:r>
              <a:rPr lang="ru-RU" b="1" dirty="0" smtClean="0"/>
              <a:t>дрожжи свежие - 30 г,</a:t>
            </a:r>
          </a:p>
          <a:p>
            <a:r>
              <a:rPr lang="ru-RU" b="1" dirty="0" smtClean="0"/>
              <a:t>сахар - 0,5-0,75 стакана,</a:t>
            </a:r>
          </a:p>
          <a:p>
            <a:r>
              <a:rPr lang="ru-RU" b="1" dirty="0" smtClean="0"/>
              <a:t>ванильный сахар - 1 чайная ложка,</a:t>
            </a:r>
          </a:p>
          <a:p>
            <a:r>
              <a:rPr lang="ru-RU" b="1" dirty="0" smtClean="0"/>
              <a:t>соль - 1 чайная ложка,</a:t>
            </a:r>
          </a:p>
          <a:p>
            <a:r>
              <a:rPr lang="ru-RU" b="1" dirty="0" smtClean="0"/>
              <a:t>растительное масло - 0,5 стакана,</a:t>
            </a:r>
          </a:p>
          <a:p>
            <a:r>
              <a:rPr lang="ru-RU" b="1" dirty="0" smtClean="0"/>
              <a:t>мука - 6-8 стаканов</a:t>
            </a:r>
          </a:p>
          <a:p>
            <a:r>
              <a:rPr lang="ru-RU" b="1" dirty="0" smtClean="0"/>
              <a:t>изюм для украшения,</a:t>
            </a:r>
          </a:p>
          <a:p>
            <a:r>
              <a:rPr lang="ru-RU" b="1" dirty="0" smtClean="0"/>
              <a:t>растительное масло или сладкий чай для смазывания</a:t>
            </a:r>
          </a:p>
          <a:p>
            <a:endParaRPr lang="ru-RU" dirty="0"/>
          </a:p>
        </p:txBody>
      </p:sp>
      <p:pic>
        <p:nvPicPr>
          <p:cNvPr id="1026" name="Picture 2" descr="C:\Users\u\Desktop\zagniatanie-ciasta-503px-337p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1"/>
            <a:ext cx="4071966" cy="272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Ольга\Desktop\498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4158332" cy="30718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59936" cy="57864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Затем сворачиваем полоску в неравномерный узел. Более короткий край будет головкой, более длинный – хвостиком.</a:t>
            </a:r>
            <a:br>
              <a:rPr lang="ru-RU" b="1" dirty="0" smtClean="0"/>
            </a:br>
            <a:r>
              <a:rPr lang="ru-RU" b="1" dirty="0" smtClean="0"/>
              <a:t>После этого надавливаем пальцем на хвост, чтобы стал более плоским , и разрезаем его ножом на несколько «перьев».</a:t>
            </a:r>
            <a:br>
              <a:rPr lang="ru-RU" b="1" dirty="0" smtClean="0"/>
            </a:br>
            <a:r>
              <a:rPr lang="ru-RU" b="1" dirty="0" smtClean="0"/>
              <a:t>Последний штрих – глазки. Ими могут стать изюмины, гречневая крупа, мак – в зависимости от размеров вашей птички.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6F6702"/>
      </a:dk1>
      <a:lt1>
        <a:sysClr val="window" lastClr="FFFFFF"/>
      </a:lt1>
      <a:dk2>
        <a:srgbClr val="33391C"/>
      </a:dk2>
      <a:lt2>
        <a:srgbClr val="7A610D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338</Words>
  <Application>Microsoft Office PowerPoint</Application>
  <PresentationFormat>Экран (4:3)</PresentationFormat>
  <Paragraphs>42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НЕОБЫЧНЫЙ УРОК КУЛИНАРИИ  «Жаворонки»  (постные булочки) </vt:lpstr>
      <vt:lpstr>           Как встречают весну? Сороки и жаворонки. Постная выпечка</vt:lpstr>
      <vt:lpstr>Жаворонки, жавороночки! Прилетите к нам, принесите нам лето тёплое</vt:lpstr>
      <vt:lpstr>Обычаи </vt:lpstr>
      <vt:lpstr>Традиции </vt:lpstr>
      <vt:lpstr>Слайд 6</vt:lpstr>
      <vt:lpstr>Слайд 7</vt:lpstr>
      <vt:lpstr>Приготовление</vt:lpstr>
      <vt:lpstr>Слайд 9</vt:lpstr>
      <vt:lpstr>Слайд 10</vt:lpstr>
      <vt:lpstr>Готово </vt:lpstr>
      <vt:lpstr>Повторим ….</vt:lpstr>
      <vt:lpstr>Приятного  аппетита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Жаворонки (постные булочки) </dc:title>
  <dc:creator>Ольга</dc:creator>
  <cp:lastModifiedBy>u</cp:lastModifiedBy>
  <cp:revision>14</cp:revision>
  <dcterms:created xsi:type="dcterms:W3CDTF">2013-03-29T15:22:20Z</dcterms:created>
  <dcterms:modified xsi:type="dcterms:W3CDTF">2013-07-12T11:53:18Z</dcterms:modified>
</cp:coreProperties>
</file>