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60" r:id="rId3"/>
    <p:sldId id="257" r:id="rId4"/>
    <p:sldId id="259" r:id="rId5"/>
    <p:sldId id="258" r:id="rId6"/>
    <p:sldId id="265" r:id="rId7"/>
    <p:sldId id="266" r:id="rId8"/>
    <p:sldId id="264" r:id="rId9"/>
    <p:sldId id="261" r:id="rId10"/>
    <p:sldId id="262" r:id="rId11"/>
    <p:sldId id="263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6E0BA-3219-44DF-A089-565A6536D5A1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D766-50AF-4F65-A1E7-0C502DA09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D766-50AF-4F65-A1E7-0C502DA093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B68C7A-22C0-4BDD-893A-EE3A6D8263CD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4A0775-4A88-4EAD-AEDA-063398167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214818"/>
            <a:ext cx="3833810" cy="2071694"/>
          </a:xfrm>
        </p:spPr>
        <p:txBody>
          <a:bodyPr/>
          <a:lstStyle/>
          <a:p>
            <a:r>
              <a:rPr lang="ru-RU" b="1" dirty="0" smtClean="0"/>
              <a:t>Автор: Петрова Ольга Николаевна</a:t>
            </a:r>
            <a:endParaRPr lang="ru-RU" dirty="0" smtClean="0"/>
          </a:p>
          <a:p>
            <a:r>
              <a:rPr lang="ru-RU" b="1" dirty="0" smtClean="0"/>
              <a:t>Школа №123 Выборгского района</a:t>
            </a:r>
          </a:p>
          <a:p>
            <a:r>
              <a:rPr lang="ru-RU" b="1" dirty="0" smtClean="0"/>
              <a:t>Г. Санкт-Петербург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1981200"/>
          </a:xfrm>
        </p:spPr>
        <p:txBody>
          <a:bodyPr/>
          <a:lstStyle/>
          <a:p>
            <a:r>
              <a:rPr lang="ru-RU" i="1" u="sng" dirty="0" smtClean="0"/>
              <a:t>Необычный урок по кулинарии: </a:t>
            </a:r>
            <a:br>
              <a:rPr lang="ru-RU" i="1" u="sng" dirty="0" smtClean="0"/>
            </a:br>
            <a:r>
              <a:rPr lang="ru-RU" i="1" u="sng" dirty="0" smtClean="0"/>
              <a:t>«Съедобные </a:t>
            </a:r>
            <a:r>
              <a:rPr lang="ru-RU" i="1" u="sng" dirty="0"/>
              <a:t>дикие </a:t>
            </a:r>
            <a:r>
              <a:rPr lang="ru-RU" i="1" u="sng" dirty="0" smtClean="0"/>
              <a:t>растения»</a:t>
            </a:r>
            <a:endParaRPr lang="ru-RU" dirty="0"/>
          </a:p>
        </p:txBody>
      </p:sp>
      <p:pic>
        <p:nvPicPr>
          <p:cNvPr id="1029" name="Picture 5" descr="C:\Users\Ольга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4429156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Кулинарное использование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/>
              <a:t>Салаты из одуванчиков</a:t>
            </a:r>
            <a:endParaRPr lang="ru-RU" dirty="0" smtClean="0"/>
          </a:p>
          <a:p>
            <a:r>
              <a:rPr lang="ru-RU" dirty="0" smtClean="0"/>
              <a:t>Для получения одной порции 100 г свежих листьев одуванчика замочить в соленой воде. Затем подсушить их, порезать, положить по ложке сметаны и майонеза, посолить и, тщательно перемешав, подать на стол.</a:t>
            </a:r>
          </a:p>
          <a:p>
            <a:endParaRPr lang="ru-RU" dirty="0"/>
          </a:p>
        </p:txBody>
      </p:sp>
      <p:pic>
        <p:nvPicPr>
          <p:cNvPr id="5122" name="Picture 2" descr="C:\Users\Ольга\Desktop\oduvanchi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78626"/>
            <a:ext cx="4059238" cy="2462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Подорожник большой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Подорожник широко используется человеком. Листья этого растения содержат аскорбиновую кислоту, гликозиды, семена – слизистые вещества, жирные масла, сапонины. Из молодых листьев готовят салаты с луком, хреном, крапивой, картофелем.</a:t>
            </a:r>
            <a:endParaRPr lang="ru-RU" dirty="0"/>
          </a:p>
        </p:txBody>
      </p:sp>
      <p:pic>
        <p:nvPicPr>
          <p:cNvPr id="6148" name="Picture 4" descr="C:\Users\Ольга\Desktop\podorozhnik-f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059238" cy="3809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Кулинарное использование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/>
              <a:t>Салаты из подорожника.</a:t>
            </a:r>
            <a:endParaRPr lang="ru-RU" dirty="0" smtClean="0"/>
          </a:p>
          <a:p>
            <a:r>
              <a:rPr lang="ru-RU" dirty="0" smtClean="0"/>
              <a:t>Две горсти нарубленных молодых листьев заправить 2 ч. л. растительного масла пополам с медом или 5 измельченными грецкими орехами с 2 ч. л. меда. </a:t>
            </a:r>
          </a:p>
          <a:p>
            <a:r>
              <a:rPr lang="ru-RU" dirty="0" smtClean="0"/>
              <a:t>Взять 120 г молодых листьев подорожника, 80 г репчатого лука, по 50 г тертого хрена и крапивы, 1 яйцо, 40 г сметаны, соль, уксус по вкусу. </a:t>
            </a:r>
            <a:endParaRPr lang="ru-RU" dirty="0"/>
          </a:p>
        </p:txBody>
      </p:sp>
      <p:pic>
        <p:nvPicPr>
          <p:cNvPr id="7171" name="Picture 3" descr="C:\Users\Ольга\Desktop\салат-из-дикорос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3780472" cy="333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Кулинарное использование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Подорожник, тушенный с другой зеленью</a:t>
            </a:r>
          </a:p>
          <a:p>
            <a:r>
              <a:rPr lang="ru-RU" dirty="0" smtClean="0"/>
              <a:t>Для этого блюда понадобится по 50 г молодых листьев подорожника и сныти, по 25 г борщевика, щавеля, моркови, по 10 г репчатого лука, пшеничной муки, жира, специи по вкусу. Промытую и нашинкованную зелень и мелко нарезанную морковь тушить в небольшом количестве воды. За 15-20 мин до готовности добавить пассированный лук и щавель. Когда зелень станет мягкой, заправить ее мукой, солью и перцем.</a:t>
            </a:r>
          </a:p>
          <a:p>
            <a:endParaRPr lang="ru-RU" dirty="0"/>
          </a:p>
        </p:txBody>
      </p:sp>
      <p:pic>
        <p:nvPicPr>
          <p:cNvPr id="8194" name="Picture 2" descr="C:\Users\Ольга\Desktop\1256819026_od-k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34" y="2143116"/>
            <a:ext cx="4181736" cy="342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Какие съедобные дикорастущие травы своей области вы знаете? Назовите не менее 5. Как их можно использовать в пищу?</a:t>
            </a:r>
          </a:p>
          <a:p>
            <a:pPr lvl="0"/>
            <a:r>
              <a:rPr lang="ru-RU" dirty="0" smtClean="0"/>
              <a:t>Составьте список распространенных съедобных дикорастущих растений.</a:t>
            </a:r>
          </a:p>
          <a:p>
            <a:pPr lvl="0"/>
            <a:r>
              <a:rPr lang="ru-RU" dirty="0" smtClean="0"/>
              <a:t>Какие ранневесенние дикорастущие травы, используются в пищу, вам известны?</a:t>
            </a:r>
          </a:p>
          <a:p>
            <a:pPr lvl="0"/>
            <a:r>
              <a:rPr lang="ru-RU" dirty="0" smtClean="0"/>
              <a:t>Составьте меню обеда из </a:t>
            </a:r>
            <a:r>
              <a:rPr lang="ru-RU" smtClean="0"/>
              <a:t>перечисленных съедобных дикорастущих растений: </a:t>
            </a:r>
            <a:r>
              <a:rPr lang="ru-RU" dirty="0" smtClean="0"/>
              <a:t>подорожник, крапива, сныть.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и задания для закрепления материала урока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785813"/>
            <a:ext cx="8208912" cy="5310187"/>
          </a:xfrm>
        </p:spPr>
        <p:txBody>
          <a:bodyPr/>
          <a:lstStyle/>
          <a:p>
            <a:r>
              <a:rPr lang="ru-RU" dirty="0" smtClean="0"/>
              <a:t>В голодные годы людей не раз выручали </a:t>
            </a:r>
            <a:r>
              <a:rPr lang="ru-RU" i="1" u="sng" dirty="0" smtClean="0"/>
              <a:t>съедобные дикие растения</a:t>
            </a:r>
            <a:r>
              <a:rPr lang="ru-RU" dirty="0" smtClean="0"/>
              <a:t>. Но наступали лучшие времена, и о них, к сожалению забывали.</a:t>
            </a:r>
            <a:endParaRPr lang="ru-RU" dirty="0"/>
          </a:p>
        </p:txBody>
      </p:sp>
      <p:pic>
        <p:nvPicPr>
          <p:cNvPr id="4" name="Picture 2" descr="C:\Users\Ольга\Desktop\x_35fd5f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7600928" cy="4253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229600" cy="1785950"/>
          </a:xfrm>
        </p:spPr>
        <p:txBody>
          <a:bodyPr/>
          <a:lstStyle/>
          <a:p>
            <a:r>
              <a:rPr lang="ru-RU" dirty="0" smtClean="0"/>
              <a:t>Во многих странах культивируют «дикарей», считая блюда из них деликатесами: например, медуницу – в Англии, одуванчик – во Франции и  Японии, стрелолист – в Китае, лебеду – в Индии.</a:t>
            </a:r>
            <a:endParaRPr lang="ru-RU" dirty="0"/>
          </a:p>
        </p:txBody>
      </p:sp>
      <p:pic>
        <p:nvPicPr>
          <p:cNvPr id="2050" name="Picture 2" descr="C:\Users\Ольга\Desktop\Bluebonnetts-17-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8096275" cy="3686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229600" cy="3143272"/>
          </a:xfrm>
        </p:spPr>
        <p:txBody>
          <a:bodyPr/>
          <a:lstStyle/>
          <a:p>
            <a:r>
              <a:rPr lang="ru-RU" dirty="0" smtClean="0"/>
              <a:t>Дикорастущие травы, богаты витаминами, - прекрасное дополнение к пище ранней весной и летом. Они могут быть использованы как самостоятельно, так и в смеси с привычными овощами: укропом, салатом, шпинатом, петрушкой, сельдереем, репчатым луком и т.д. в разнообразных сочетаниях. </a:t>
            </a:r>
            <a:endParaRPr lang="ru-RU" dirty="0"/>
          </a:p>
        </p:txBody>
      </p:sp>
      <p:pic>
        <p:nvPicPr>
          <p:cNvPr id="4" name="Picture 3" descr="C:\Users\Ольга\Desktop\beautiful_nature_pics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357562"/>
            <a:ext cx="6884268" cy="2978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Крапива двудомная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Это растение богато витамином С, микроэлементами – медью, железом, марганцем, а также фитонцидами, хлорофиллом, органическими кислотами. Издавна и поныне она употребляется в пищу. В «дело» у нее годится вся надземная часть: молодая в свежем виде – на салаты, более старая – в пюре, для щей.</a:t>
            </a:r>
            <a:endParaRPr lang="ru-RU" dirty="0"/>
          </a:p>
        </p:txBody>
      </p:sp>
      <p:pic>
        <p:nvPicPr>
          <p:cNvPr id="1026" name="Picture 2" descr="C:\Users\Ольга\Desktop\74146545_1261603172_p1010014web-300x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857651" cy="442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Кулинарное использование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Щи из крапивы</a:t>
            </a:r>
            <a:endParaRPr lang="ru-RU" dirty="0" smtClean="0"/>
          </a:p>
          <a:p>
            <a:r>
              <a:rPr lang="ru-RU" dirty="0" smtClean="0"/>
              <a:t>150 г молодой крапивы отварить в воде в течение 3 мин, откинуть на сито, пропустить через мясорубку и тушить с 10 г сливочного масла 10-15 минут. Мелко нарезанные морковь, петрушку (по 5г), репчатый лук (20 г) пассировать на жире. В кипящий бульон или воду положить крапиву, пассированные овощи, 15 г зеленого лука и варить 20-25 мин. За 10 мин до готовности добавить белый соус, лавровый лист, перец, гвоздику, 50 г сметаны.</a:t>
            </a:r>
          </a:p>
          <a:p>
            <a:endParaRPr lang="ru-RU" dirty="0"/>
          </a:p>
        </p:txBody>
      </p:sp>
      <p:pic>
        <p:nvPicPr>
          <p:cNvPr id="2050" name="Picture 2" descr="C:\Users\Ольга\Desktop\6e98ea2a55f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57174"/>
            <a:ext cx="4059238" cy="3500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Кулинарное использование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/>
              <a:t>Салат из крапивы с яйцом</a:t>
            </a:r>
            <a:endParaRPr lang="ru-RU" dirty="0" smtClean="0"/>
          </a:p>
          <a:p>
            <a:r>
              <a:rPr lang="ru-RU" dirty="0" smtClean="0"/>
              <a:t>Промытые листья молодой крапивы (150 г) прокипятить в воде в течение 5 мин, откинуть на сито, измельчить ножом, заправить уксусом, сверху уложить ломтики вареного яйца, заправить сметаной.</a:t>
            </a:r>
          </a:p>
          <a:p>
            <a:endParaRPr lang="ru-RU" dirty="0"/>
          </a:p>
        </p:txBody>
      </p:sp>
      <p:pic>
        <p:nvPicPr>
          <p:cNvPr id="3074" name="Picture 2" descr="C:\Users\Ольга\Desktop\салат-из-крапивы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428628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Одуванчик.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Одуванчик не только украшение природы, но и ценное пищевое растение. Из его соцветий можно приготовить варенье. Молодые листья одуванчика употребляют в качестве салатной зелени. Такой салат богат витаминами и минеральными солями, особенно железом, фосфором и кальцием.</a:t>
            </a:r>
            <a:endParaRPr lang="ru-RU" dirty="0"/>
          </a:p>
        </p:txBody>
      </p:sp>
      <p:pic>
        <p:nvPicPr>
          <p:cNvPr id="4098" name="Picture 2" descr="C:\Users\Ольга\Desktop\mlec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57364"/>
            <a:ext cx="4059238" cy="378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Кулинарное использование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Кофе из корней одуванчика</a:t>
            </a:r>
            <a:endParaRPr lang="ru-RU" dirty="0" smtClean="0"/>
          </a:p>
          <a:p>
            <a:r>
              <a:rPr lang="ru-RU" dirty="0" smtClean="0"/>
              <a:t>Корни одуванчика, тщательно промытые, высушенные в духовке до побурения, размолоть в кофемолке. Заварить, как кофе. Но лучше смешать в пропорции 1:1 с молотым цикорием (1 ч. л. на стакан кипятка). Пить с медом и лимоном. Этот напиток назван именем японского диетолога кофе </a:t>
            </a:r>
            <a:r>
              <a:rPr lang="ru-RU" dirty="0" err="1" smtClean="0"/>
              <a:t>Азавы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218" name="Picture 2" descr="C:\Users\Ольга\Desktop\Vin_chaud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7785"/>
            <a:ext cx="4059238" cy="349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</TotalTime>
  <Words>738</Words>
  <Application>Microsoft Office PowerPoint</Application>
  <PresentationFormat>Экран (4:3)</PresentationFormat>
  <Paragraphs>51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Необычный урок по кулинарии:  «Съедобные дикие растения»</vt:lpstr>
      <vt:lpstr>Слайд 2</vt:lpstr>
      <vt:lpstr>Слайд 3</vt:lpstr>
      <vt:lpstr>Слайд 4</vt:lpstr>
      <vt:lpstr>Крапива двудомная</vt:lpstr>
      <vt:lpstr>Кулинарное использование </vt:lpstr>
      <vt:lpstr>Кулинарное использование </vt:lpstr>
      <vt:lpstr> Одуванчик.</vt:lpstr>
      <vt:lpstr>Кулинарное использование </vt:lpstr>
      <vt:lpstr>Кулинарное использование </vt:lpstr>
      <vt:lpstr>Подорожник большой</vt:lpstr>
      <vt:lpstr>Кулинарное использование </vt:lpstr>
      <vt:lpstr>Кулинарное использование </vt:lpstr>
      <vt:lpstr>Вопросы и задания для закрепления материала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съедобные дикие растения</dc:title>
  <dc:creator>u</dc:creator>
  <cp:lastModifiedBy>u</cp:lastModifiedBy>
  <cp:revision>11</cp:revision>
  <dcterms:created xsi:type="dcterms:W3CDTF">2012-12-31T04:22:41Z</dcterms:created>
  <dcterms:modified xsi:type="dcterms:W3CDTF">2013-01-04T18:05:16Z</dcterms:modified>
</cp:coreProperties>
</file>