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>
        <p:scale>
          <a:sx n="73" d="100"/>
          <a:sy n="73" d="100"/>
        </p:scale>
        <p:origin x="-98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69BDFE-BA83-4B41-BBA6-68B52A02332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F4B7FC8-54AF-4947-AA90-44C5580E0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stroykevse.ru/Fasad/Fasad_3_3.htm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stroykevse.ru/Fasad/Fasad_3_3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stroykevse.ru/Fasad/Fasad_3_3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ostroykevse.ru/Fasad/Fasad_3_4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stroykevse.ru/Fasad/Fasad_3_5.html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stroykevse.ru/Fasad/Fasad_3_1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stroykevse.ru/Fasad/Fasad_3_2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40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endParaRPr lang="ru-RU" sz="40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sz="4000" b="1" i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Технология выполнения штукатурных работ</a:t>
            </a:r>
          </a:p>
          <a:p>
            <a:pPr algn="ctr">
              <a:buNone/>
            </a:pPr>
            <a:endParaRPr lang="ru-RU" sz="4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>
              <a:buNone/>
            </a:pPr>
            <a:r>
              <a:rPr lang="ru-RU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Выполнил мастер п/о </a:t>
            </a:r>
          </a:p>
          <a:p>
            <a:pPr algn="r">
              <a:buNone/>
            </a:pPr>
            <a:r>
              <a:rPr lang="ru-RU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Мыратниязова С.М</a:t>
            </a:r>
            <a:r>
              <a:rPr lang="ru-RU" sz="2000" b="1" cap="all" dirty="0" smtClean="0">
                <a:ln w="0"/>
                <a:solidFill>
                  <a:schemeClr val="accent3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2000" b="1" cap="all" dirty="0">
              <a:ln w="0"/>
              <a:solidFill>
                <a:schemeClr val="accent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ГБОУ СО СПО «Энгельсский политехникум»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Намазывание раствора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427984" y="1040245"/>
            <a:ext cx="432048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оштукатуривании по металлической сетке, дранке и при беспесчаной накрывке рабочий наносит раствор на поверхность стальной гладилкой, сдвигая его с сокола. Держа сокол в одной руке почти горизонтально, отделите кельмой слой раствора. Наклоните сокол, как показано на рисунке, и намажьте часть раствора на стену движением кельмы вверх. Затем распределите раствор по стене. После каждого движения поворачивайте сокол примерно на четверть: это сохранит центровку и вам будет легче держать сокол в руке.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Намазывание и разравнивание раствора на стен">
            <a:hlinkClick r:id="rId2" tgtFrame="&quot;_blank&quot;"/>
          </p:cNvPr>
          <p:cNvPicPr/>
          <p:nvPr/>
        </p:nvPicPr>
        <p:blipFill>
          <a:blip r:embed="rId3" cstate="print">
            <a:lum bright="-10000" contrast="20000"/>
          </a:blip>
          <a:srcRect t="29037" r="50000"/>
          <a:stretch>
            <a:fillRect/>
          </a:stretch>
        </p:blipFill>
        <p:spPr bwMode="auto">
          <a:xfrm>
            <a:off x="827584" y="908720"/>
            <a:ext cx="316835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амазывание и разравнивание раствора на стен">
            <a:hlinkClick r:id="rId2" tgtFrame="&quot;_blank&quot;"/>
          </p:cNvPr>
          <p:cNvPicPr/>
          <p:nvPr/>
        </p:nvPicPr>
        <p:blipFill>
          <a:blip r:embed="rId3" cstate="print">
            <a:lum bright="-10000" contrast="30000"/>
          </a:blip>
          <a:srcRect b="69399"/>
          <a:stretch>
            <a:fillRect/>
          </a:stretch>
        </p:blipFill>
        <p:spPr bwMode="auto">
          <a:xfrm>
            <a:off x="179512" y="764704"/>
            <a:ext cx="597666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156176" y="980147"/>
            <a:ext cx="25202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работе с соколом в одну руку берут сокол, в другую — мастерок. На сокол набирают раствор и приставляют его к стене так, чтобы верхний край щита сокола отстоял от поверхности на 50–100 мм, а нижний был прижат к поверхности на толщину наносимого слоя.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95536" y="4386627"/>
            <a:ext cx="518457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сокол нажимают концом мастерка, упертым под шпонку сокола, и перемещают его. По мере продвижения сокола раствор намазывается на поверхность, а приподнятый второй край сокола постепенно прижимается к ней. При соответствующем навыке разравнивать соколом раствор можно очень ровно.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мазывание и разравнивание раствора на стен">
            <a:hlinkClick r:id="rId2" tgtFrame="&quot;_blank&quot;"/>
          </p:cNvPr>
          <p:cNvPicPr/>
          <p:nvPr/>
        </p:nvPicPr>
        <p:blipFill>
          <a:blip r:embed="rId3" cstate="print">
            <a:lum bright="-10000" contrast="20000"/>
          </a:blip>
          <a:srcRect l="53922" t="29037"/>
          <a:stretch>
            <a:fillRect/>
          </a:stretch>
        </p:blipFill>
        <p:spPr bwMode="auto">
          <a:xfrm>
            <a:off x="5292080" y="476672"/>
            <a:ext cx="338437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95536" y="550999"/>
            <a:ext cx="489654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работе с полутерком на него грядкой накладывают раствор, подходят к поверхности стены, приставляют к ней полутерок, нажимают и ведут по стене снизу вверх. Ширина полотна полутерка должна быть 1200 мм, чтобы на нем можно было удержать больше раствора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51520" y="448796"/>
            <a:ext cx="8424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Грунт разравнивают сглаживанием или срезыванием.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Заполнив пространство между маяками, следует разровнять раствор полутерком. Следите за тем, чтобы в растворе не оставалось пузырьков воздуха и покрытие плотно прилегало к стене. Движения полутерка могут быть зигзагообразные: короткие — слева направо и справа налево, длинное — вверх и немного в сторону.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Для сглаживания намета применяют полутерки длиной до 1200 мм (при обработке больших поверхностей) и длиной 800 и 350 мм (для малых поверхностей). Чтобы легче было работать, у гладящей доски полутерка срезают угловые фаски, а одну из продольных и одну из торцовых сторон можно оббить кровельной сталью. Штукатурное покрытие должно иметь одинаковую толщину. Разравнивание раствора соколом и полутерком производится так же, как и его намазывание, только на инструменте не должно быть раствора. Если полутерок тянет за собой раствор, то выполните указанную работу после того, как раствор немного схватится.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39552" y="548680"/>
            <a:ext cx="43204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выравнивания намета срезанием  применяют правила, малки и плоскостные шаблоны. Правило упирают обоими концами в деревянные или стальные направляющие маяки и срезают им избыточный раствор. Срезанный раствор снимают с правила мастерком и отправляют назад в растворный ящик. Раствор в растворном ящике омолаживают перемешиванием без добавления воды. Поэтому очень важно определиться с первоначальным объемом замешивания раствора, объем должен быть таким, чтобы его хватало на период времени до начала схватывания.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Выравнивание намета срезанием">
            <a:hlinkClick r:id="rId2" tgtFrame="&quot;_blank&quot;"/>
          </p:cNvPr>
          <p:cNvPicPr/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716016" y="404664"/>
            <a:ext cx="396044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355976" y="5975702"/>
            <a:ext cx="4320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Выравнивание штукатурного намета срезанием правилом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Нанесение накрывочного слоя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Накрывка — третий слой раствора толщиной 2–4 мм. Его наносят на грунт, который должен быть хорошо выровнен. Если грунт сухой, его обязательно смачивают водой с кисти и на влажный грунт наносят накрывку. Однако лучше наносить накрывку на грунт, который уже схватился, но еще не высох. Это обеспечивает наиболее прочное сцепление накрывки с грунтом. Толщина накрывки зависит от ровности грунта. Густота раствора для накрывки такая же, каким выполнялся грунт. Для штукатурки под покраску желательно приготовить его на мелком песке, просеянном через частое сито с ячейками 1,5×1,5 мм. Такая накрывка чисто затирается и при окрашивании позволяет обойтись без шпатлевания.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347864" y="816387"/>
            <a:ext cx="55446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толщине накрывочного слоя более 5 мм поверхность грунта нарезают волнообразными бороздами.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Нарезка штукатурного слоя под следующий слой грунта или под накрывк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9523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95536" y="3212976"/>
            <a:ext cx="29523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Нарезка штукатурного слоя под следующий слой грунта или под накрывку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39552" y="3881954"/>
            <a:ext cx="78488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Каждый последующий слой штукатурки (грунта и накрывки) на цементном вяжущем наносят только по окончании схватывания раствора, а на известковом вяжущем — после начала побеления предыдущего слоя.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95536" y="260648"/>
            <a:ext cx="835292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Как только накрывка схватится, приступают к затирке. Затирка удаляет следы от полутерка, ею выравнивают бугры и ямы. Пересохшую накрывку смачивают с кисти водой и затирают. Смачивать нужно не сильно, так как намокшую штукатурку затереть будет невозможно. После затирки накрывка должна стать ровной и гладкой, без раковин, бугров и следов штукатурных инструментов.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Затирку делают «вкруговую» и «в разгонку» , губчатой теркой, обильно смоченной водой. Для образования идеально гладкой поверхности производят повторное заглаживание (не позднее чем через 24 часа после схватывания растворной смеси) поверхности, предварительно смоченной водой. После вторичного заглаживания и сушки поверхность становится немного глянцевой и готова под высококачественную окраску.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тирка штукатурки: а — вкруговую; б — в разгонку 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6673"/>
            <a:ext cx="7344816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763688" y="5831105"/>
            <a:ext cx="57606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Затирка штукатурки вкруговую и в разгонку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949369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затирке вкруговую терку прижимают полотном к штукатурке и выполняют ею круговые движения по часовой и против часовой стрелки. При этом бугорки раствора срезаются, а ямки заполняются раствором. Если они глубокие, то мастерком снимают скопившийся на кромках терки раствор, переносят его на плоскость терки и замазывают им впадины. Одновременно терка уплотняет раствор. В тех местах, где на штукатурке видны выступы, следует сильнее нажимать на терку, а где впадины — ослаблять нажим. Терку нужно периодически мыть или смачивать, поэтому держите поблизости с собой ведро с водой.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2"/>
                </a:solidFill>
              </a:rPr>
              <a:t>Штукатурный намет наносят на поверхность послойно. Первый слой — обрызг — предназначен для соединения штукатурки с основанием путем заполнения пустот и трещин отделываемой поверхности. Обрызг выполняют раствором жидкой консистенции. Обрызг формирует на стене шершавую поверхность увеличивающую площадь сцепления с последующим слоем. Второй слой — грунт — служит для выравнивания поверхности более густым раствором и получения требуемой толщины штукатурки. Грунт можно наносить в несколько слоев толщиной не более 7 мм каждый. Последний, верхний слой — накрывку — наносят жидким раствором на мелком песке для образования заглаженного и уплотненного отделочного слоя толщиной около 2 мм (декоративная накрывка — 5 мм). Средняя суммарная толщина слоев простой штукатурки — 12, улучшенной — 15, высококачественной — 20 мм.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accent2"/>
                </a:solidFill>
              </a:rPr>
              <a:t>Слои штукатурного намёта</a:t>
            </a:r>
            <a:endParaRPr lang="ru-RU" sz="44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39552" y="1467942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затирке вкруговую на поверхности остаются кругообразные следы. Чтобы их не было, штукатурку дополнительно затирают в разгонку. Её делают по свежей затирке вкруговую. Сначала затирают вкруговую примерно 1 м² поверхности и тут же производят затирку в разгонку. На затертой поверхности не должно быть бугров и пропущенных мест, так как последующее окрашивание покажет все недостатки штукатурки.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Требования к качеству штукатурки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25352"/>
                <a:gridCol w="2088232"/>
                <a:gridCol w="245861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Отклонения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/>
                        <a:t>Допустимые отклонения по качеству штукатурки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простой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улучшенной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высококачественной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Неровности поверхности (обнаруживаются при накладывании правила или шаблона длиной 2 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Не более трех неровностей глубиной или высотой до 5 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Не более двух неровностей до 3 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Глубиной или высотой до 2 мм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Отклонение поверхности от вертикали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 мм на высоту помещения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 мм на 1 м высоты, но не более 10 мм на всю высоту помещения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мм на 1 м высоты, но не более 5 мм на всю высоту помещения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980728"/>
          <a:ext cx="813690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2524824">
                <a:tc>
                  <a:txBody>
                    <a:bodyPr/>
                    <a:lstStyle/>
                    <a:p>
                      <a:r>
                        <a:rPr lang="ru-RU" dirty="0"/>
                        <a:t>То же, от горизонтали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 мм на все помещение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 мм на 1 м длины, но не более 10 мм на всю длину помещения или его часть, ограниченную прогонами, балками и т.п.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 мм на 1 м длины, но не более 7 мм на всю длину |помещения или его часть, ограниченную прогонами, балками и т.п.</a:t>
                      </a:r>
                    </a:p>
                  </a:txBody>
                  <a:tcPr/>
                </a:tc>
              </a:tr>
              <a:tr h="1944216">
                <a:tc>
                  <a:txBody>
                    <a:bodyPr/>
                    <a:lstStyle/>
                    <a:p>
                      <a:r>
                        <a:rPr lang="ru-RU"/>
                        <a:t>Отклонения лузг, усенков, оконных и дверных откосов, пилястр, столбов и т.п. от вертикали и горизонтали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 мм на все помещение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 мм на 1 м высоты или длины, но не более 5 мм на весь 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мм на 1 м высоты или длины, но не более 3 мм на весь элемент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620688"/>
          <a:ext cx="806489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2195990">
                <a:tc>
                  <a:txBody>
                    <a:bodyPr/>
                    <a:lstStyle/>
                    <a:p>
                      <a:r>
                        <a:rPr lang="ru-RU" dirty="0"/>
                        <a:t>Отклонения радиуса криволинейных поверхностей от проектной величины (проверяют лекалом)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 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 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 мм</a:t>
                      </a:r>
                    </a:p>
                  </a:txBody>
                  <a:tcPr/>
                </a:tc>
              </a:tr>
              <a:tr h="1405434">
                <a:tc>
                  <a:txBody>
                    <a:bodyPr/>
                    <a:lstStyle/>
                    <a:p>
                      <a:r>
                        <a:rPr lang="ru-RU"/>
                        <a:t>Отклонение ширины оштукатуренного откоса от  проектной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Не проверяются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 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 мм</a:t>
                      </a:r>
                    </a:p>
                  </a:txBody>
                  <a:tcPr/>
                </a:tc>
              </a:tr>
              <a:tr h="1668952">
                <a:tc>
                  <a:txBody>
                    <a:bodyPr/>
                    <a:lstStyle/>
                    <a:p>
                      <a:r>
                        <a:rPr lang="ru-RU"/>
                        <a:t>1 Отклонение тяг от прямой линии в пределах между углами пересечения тяг и раскреповок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6 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 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мм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Нанесение обрызга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pic>
        <p:nvPicPr>
          <p:cNvPr id="9" name="Содержимое 8"/>
          <p:cNvPicPr>
            <a:picLocks noGrp="1"/>
          </p:cNvPicPr>
          <p:nvPr>
            <p:ph sz="half" idx="1"/>
          </p:nvPr>
        </p:nvPicPr>
        <p:blipFill>
          <a:blip r:embed="rId2" cstate="print">
            <a:biLevel thresh="50000"/>
            <a:lum contrast="20000"/>
          </a:blip>
          <a:srcRect/>
          <a:stretch>
            <a:fillRect/>
          </a:stretch>
        </p:blipFill>
        <p:spPr bwMode="auto">
          <a:xfrm>
            <a:off x="251520" y="1412776"/>
            <a:ext cx="4608512" cy="468052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Обрызг делают жидким, как кефир, раствором, нанося его на стену штукатурным ковшом или мастерком, им зачерпывают раствор из ведра и накидывают на стену. Обрызг следует обязательно набрасывать, но здесь нужен навык. В пинг-понг играли? При набрасывании раствора на стену кистевое движение руки примерно такое же, как при игре в настольный теннис.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V="1">
            <a:off x="4283968" y="1088738"/>
            <a:ext cx="42484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Кидать надо не слишком сильно, но и не слабо — так, чтобы раствор прилипал к стене, но не разбрызгивался при этом. Нанесенный раствор не разравнивают, а оставляют высыхать на стене, как есть. Обрызг — первый слой штукатурного намета. Толщина его должна быть не менее 2 и не более 5 мм. Раствор наносят набрасыванием сплошным слоем, без пропусков. Его назначение — заполнить все шероховатости, а у деревянных стен — проникнуть под дрань и зацепиться за нее.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323528" y="1124744"/>
            <a:ext cx="367240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  Грунтовочный раствор наносят, набрасывая его мастерком с сокола, или ковшом из ведра. Грунт — второй слой штукатурного намета, наносимый на обрызг после его схватывания и легкого отвердения. Раствор густоты сметаны или теста. Это основной слой штукатурки. Наносят его в один, два или более слоев, что зависит от требуемой толщины штукатурки. Каждый слой разравнивают, особенно тщательно — последний, на который будет нанесен тонкий слой накрывки.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00B0F0"/>
                </a:solidFill>
              </a:rPr>
              <a:t>Нанесение грунта</a:t>
            </a:r>
            <a:endParaRPr lang="ru-RU" sz="48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9552" y="692696"/>
            <a:ext cx="78843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Приготовленный раствор накладывают на сокол штукатурным мастерком . Для этого сокол одним концом опирают на ящик, второй конец поднимают под углом 25–30° над ящиком и мастерком быстро набирают на сокол порцию раствора (2–4 л), оправляют его, то есть снимают с краев излишки, чтобы предупредить потери раствора при его переноске от ящика к месту укладки.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бота с соколом">
            <a:hlinkClick r:id="rId2" tgtFrame="&quot;_blank&quot;"/>
          </p:cNvPr>
          <p:cNvPicPr/>
          <p:nvPr/>
        </p:nvPicPr>
        <p:blipFill>
          <a:blip r:embed="rId3" cstate="print">
            <a:lum bright="-23000" contrast="-3000"/>
          </a:blip>
          <a:srcRect/>
          <a:stretch>
            <a:fillRect/>
          </a:stretch>
        </p:blipFill>
        <p:spPr bwMode="auto">
          <a:xfrm>
            <a:off x="467544" y="620688"/>
            <a:ext cx="799288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Набрасывание раствора с сокола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tx2"/>
                </a:solidFill>
              </a:rPr>
              <a:t>При нанесении раствора на стену сокол должен быть наклонен от себя. Тогда рука, держащая сокол, будет защищена от попадания на нее раствора. Раствор с сокола набирают ребром или концом кельмы. Кельму с раствором подносят к стене, кистью руки делают взмах кельмой с резкой остановкой, при этом раствор слетает на поверхность стены. Однако слишком сильно взмахивать рукой нельзя, так как раствор будет разбрызгиваться. Наносить раствор приходится на разных уровнях, слева направо и справа налево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абрасывание раствора на стену">
            <a:hlinkClick r:id="rId2" tgtFrame="&quot;_blank&quot;"/>
          </p:cNvPr>
          <p:cNvPicPr/>
          <p:nvPr/>
        </p:nvPicPr>
        <p:blipFill>
          <a:blip r:embed="rId3" cstate="print">
            <a:lum bright="1000" contrast="20000"/>
          </a:blip>
          <a:srcRect/>
          <a:stretch>
            <a:fillRect/>
          </a:stretch>
        </p:blipFill>
        <p:spPr bwMode="auto">
          <a:xfrm>
            <a:off x="1043608" y="332656"/>
            <a:ext cx="705678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309</TotalTime>
  <Words>1707</Words>
  <Application>Microsoft Office PowerPoint</Application>
  <PresentationFormat>Экран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ГБОУ СО СПО «Энгельсский политехникум»</vt:lpstr>
      <vt:lpstr>Слои штукатурного намёта</vt:lpstr>
      <vt:lpstr>Нанесение обрызга</vt:lpstr>
      <vt:lpstr>Слайд 4</vt:lpstr>
      <vt:lpstr>Нанесение грунта</vt:lpstr>
      <vt:lpstr>Слайд 6</vt:lpstr>
      <vt:lpstr>Слайд 7</vt:lpstr>
      <vt:lpstr>Набрасывание раствора с сокола</vt:lpstr>
      <vt:lpstr>Слайд 9</vt:lpstr>
      <vt:lpstr>Намазывание раствора</vt:lpstr>
      <vt:lpstr>Слайд 11</vt:lpstr>
      <vt:lpstr>Слайд 12</vt:lpstr>
      <vt:lpstr>Слайд 13</vt:lpstr>
      <vt:lpstr>Слайд 14</vt:lpstr>
      <vt:lpstr>Нанесение накрывочного слоя</vt:lpstr>
      <vt:lpstr>Слайд 16</vt:lpstr>
      <vt:lpstr>Слайд 17</vt:lpstr>
      <vt:lpstr>Слайд 18</vt:lpstr>
      <vt:lpstr>Слайд 19</vt:lpstr>
      <vt:lpstr>Слайд 20</vt:lpstr>
      <vt:lpstr>Требования к качеству штукатурки</vt:lpstr>
      <vt:lpstr>Слайд 22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Неманское специальное профессиональное училище</dc:title>
  <dc:creator>Александр</dc:creator>
  <cp:lastModifiedBy>1_16_Полетех</cp:lastModifiedBy>
  <cp:revision>34</cp:revision>
  <dcterms:created xsi:type="dcterms:W3CDTF">2012-03-05T06:53:34Z</dcterms:created>
  <dcterms:modified xsi:type="dcterms:W3CDTF">2013-11-25T11:19:24Z</dcterms:modified>
</cp:coreProperties>
</file>