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6"/>
  </p:notesMasterIdLst>
  <p:sldIdLst>
    <p:sldId id="256" r:id="rId2"/>
    <p:sldId id="257" r:id="rId3"/>
    <p:sldId id="268" r:id="rId4"/>
    <p:sldId id="277" r:id="rId5"/>
    <p:sldId id="278" r:id="rId6"/>
    <p:sldId id="276" r:id="rId7"/>
    <p:sldId id="275" r:id="rId8"/>
    <p:sldId id="269" r:id="rId9"/>
    <p:sldId id="258" r:id="rId10"/>
    <p:sldId id="267" r:id="rId11"/>
    <p:sldId id="271" r:id="rId12"/>
    <p:sldId id="266" r:id="rId13"/>
    <p:sldId id="273" r:id="rId14"/>
    <p:sldId id="274" r:id="rId15"/>
    <p:sldId id="272" r:id="rId16"/>
    <p:sldId id="259" r:id="rId17"/>
    <p:sldId id="261" r:id="rId18"/>
    <p:sldId id="260" r:id="rId19"/>
    <p:sldId id="262" r:id="rId20"/>
    <p:sldId id="263" r:id="rId21"/>
    <p:sldId id="265" r:id="rId22"/>
    <p:sldId id="264" r:id="rId23"/>
    <p:sldId id="270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4.bin"/><Relationship Id="rId3" Type="http://schemas.openxmlformats.org/officeDocument/2006/relationships/image" Target="../media/image4.wmf"/><Relationship Id="rId7" Type="http://schemas.openxmlformats.org/officeDocument/2006/relationships/image" Target="../media/image6.wmf"/><Relationship Id="rId12" Type="http://schemas.microsoft.com/office/2006/relationships/legacyDiagramText" Target="legacyDiagramText6.bin"/><Relationship Id="rId2" Type="http://schemas.microsoft.com/office/2006/relationships/legacyDiagramText" Target="legacyDiagramText1.bin"/><Relationship Id="rId1" Type="http://schemas.openxmlformats.org/officeDocument/2006/relationships/image" Target="../media/image3.wmf"/><Relationship Id="rId6" Type="http://schemas.microsoft.com/office/2006/relationships/legacyDiagramText" Target="legacyDiagramText3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microsoft.com/office/2006/relationships/legacyDiagramText" Target="legacyDiagramText5.bin"/><Relationship Id="rId4" Type="http://schemas.microsoft.com/office/2006/relationships/legacyDiagramText" Target="legacyDiagramText2.bin"/><Relationship Id="rId9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9F8D7-A435-439C-9159-B07C31BCDEA9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66CC8-6076-470D-9095-16CB8F5EA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76EE3D-890C-41B2-B50F-55D99C3BAA1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4354CB-3C67-47F0-9EC6-28E8E34D39D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3_%D1%84%D0%B5%D0%B2%D1%80%D0%B0%D0%BB%D1%8F" TargetMode="External"/><Relationship Id="rId2" Type="http://schemas.openxmlformats.org/officeDocument/2006/relationships/hyperlink" Target="http://ru.wikipedia.org/wiki/7_%D1%84%D0%B5%D0%B2%D1%80%D0%B0%D0%BB%D1%8F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851648" cy="4929222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0070C0"/>
                </a:solidFill>
                <a:latin typeface="Arial Black" pitchFamily="34" charset="0"/>
              </a:rPr>
              <a:t>Здоровье и спорт!</a:t>
            </a:r>
            <a:endParaRPr lang="ru-RU" sz="9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4" name="Picture 5" descr="Логотип Олимпиа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1905000" cy="8477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50825" y="6143644"/>
            <a:ext cx="62423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10 класс МКОУ СОШ №2, 2012г.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278" y="642918"/>
            <a:ext cx="90214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Решение 119-й сессии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 МОК в Гватемале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 о предоставлении права провести </a:t>
            </a:r>
          </a:p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XXII</a:t>
            </a:r>
            <a:r>
              <a:rPr lang="ru-RU" sz="4000" b="1" dirty="0" smtClean="0">
                <a:solidFill>
                  <a:srgbClr val="0070C0"/>
                </a:solidFill>
              </a:rPr>
              <a:t> Олимпийские зимние игры 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городу Сочи – 4 июля 2007 года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3076" name="Picture 4" descr="http://im0-tub-ru.yandex.net/i?id=78742961-16-72&amp;n=21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2643174" y="3714752"/>
            <a:ext cx="3857652" cy="2929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im2-tub-ru.yandex.net/i?id=490646997-3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071834" cy="2303876"/>
          </a:xfrm>
          <a:prstGeom prst="rect">
            <a:avLst/>
          </a:prstGeom>
          <a:noFill/>
        </p:spPr>
      </p:pic>
      <p:pic>
        <p:nvPicPr>
          <p:cNvPr id="8198" name="Picture 6" descr="http://im6-tub-ru.yandex.net/i?id=563798893-1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714356"/>
            <a:ext cx="2928958" cy="2196719"/>
          </a:xfrm>
          <a:prstGeom prst="rect">
            <a:avLst/>
          </a:prstGeom>
          <a:noFill/>
        </p:spPr>
      </p:pic>
      <p:pic>
        <p:nvPicPr>
          <p:cNvPr id="8200" name="Picture 8" descr="http://im0-tub-ru.yandex.net/i?id=155305271-47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714356"/>
            <a:ext cx="3214710" cy="2411033"/>
          </a:xfrm>
          <a:prstGeom prst="rect">
            <a:avLst/>
          </a:prstGeom>
          <a:noFill/>
        </p:spPr>
      </p:pic>
      <p:pic>
        <p:nvPicPr>
          <p:cNvPr id="8202" name="Picture 10" descr="http://im2-tub-ru.yandex.net/i?id=466655009-26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000372"/>
            <a:ext cx="3610953" cy="2428892"/>
          </a:xfrm>
          <a:prstGeom prst="rect">
            <a:avLst/>
          </a:prstGeom>
          <a:noFill/>
        </p:spPr>
      </p:pic>
      <p:pic>
        <p:nvPicPr>
          <p:cNvPr id="8204" name="Picture 12" descr="http://im3-tub-ru.yandex.net/i?id=116525132-41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071810"/>
            <a:ext cx="3187086" cy="240232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2910" y="5572140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Непобедимая «</a:t>
            </a:r>
            <a:r>
              <a:rPr lang="en-US" sz="4800" b="1" dirty="0" err="1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Rasha</a:t>
            </a:r>
            <a:r>
              <a:rPr lang="ru-RU" sz="48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»</a:t>
            </a:r>
            <a:endParaRPr lang="ru-RU" sz="4800" b="1" dirty="0">
              <a:solidFill>
                <a:srgbClr val="0070C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84-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267469"/>
            <a:ext cx="5929354" cy="4447547"/>
          </a:xfrm>
          <a:prstGeom prst="rect">
            <a:avLst/>
          </a:prstGeom>
          <a:noFill/>
        </p:spPr>
      </p:pic>
      <p:pic>
        <p:nvPicPr>
          <p:cNvPr id="6" name="Picture 9" descr="start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928670"/>
            <a:ext cx="8642350" cy="5602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3-tub-ru.yandex.net/i?id=97436786-36-72&amp;n=21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357158" y="571480"/>
            <a:ext cx="4646571" cy="3143272"/>
          </a:xfrm>
          <a:prstGeom prst="rect">
            <a:avLst/>
          </a:prstGeom>
          <a:noFill/>
        </p:spPr>
      </p:pic>
      <p:pic>
        <p:nvPicPr>
          <p:cNvPr id="6150" name="Picture 6" descr="http://im5-tub-ru.yandex.net/i?id=296005341-14-72&amp;n=21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3309930" y="3286124"/>
            <a:ext cx="523878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46285_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378700" cy="5473700"/>
          </a:xfrm>
          <a:prstGeom prst="rect">
            <a:avLst/>
          </a:prstGeom>
          <a:noFill/>
        </p:spPr>
      </p:pic>
      <p:pic>
        <p:nvPicPr>
          <p:cNvPr id="10248" name="Picture 8" descr="http://im0-tub-ru.yandex.net/i?id=20142519-03-72&amp;n=21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691489" y="785795"/>
            <a:ext cx="7666725" cy="5572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ергей\Downloads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857232"/>
            <a:ext cx="8128000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5720" y="785794"/>
            <a:ext cx="8552558" cy="5857916"/>
          </a:xfrm>
          <a:prstGeom prst="rect">
            <a:avLst/>
          </a:prstGeom>
          <a:ln w="88900" cap="sq" cmpd="thickThin">
            <a:solidFill>
              <a:srgbClr val="FFFF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125164429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313" y="1214438"/>
            <a:ext cx="8780462" cy="4929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22a67090d8906129bb865c7c61d369e1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4348" y="857232"/>
            <a:ext cx="7786714" cy="5840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full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1142984"/>
            <a:ext cx="8726487" cy="5072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16" name="Diagram 20"/>
          <p:cNvGraphicFramePr>
            <a:graphicFrameLocks/>
          </p:cNvGraphicFramePr>
          <p:nvPr/>
        </p:nvGraphicFramePr>
        <p:xfrm>
          <a:off x="0" y="1071546"/>
          <a:ext cx="8964613" cy="5113337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>
                                            <p:subSp spid="_x0000_s206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16">
                                            <p:subSp spid="_x0000_s206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>
                                            <p:subSp spid="_x0000_s206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16">
                                            <p:subSp spid="_x0000_s206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>
                                            <p:subSp spid="_x0000_s2059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16">
                                            <p:subSp spid="_x0000_s2059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>
                                            <p:subSp spid="_x0000_s205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16">
                                            <p:subSp spid="_x0000_s2057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>
                                            <p:subSp spid="_x0000_s205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16">
                                            <p:subSp spid="_x0000_s2055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>
                                            <p:subSp spid="_x0000_s205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16">
                                            <p:subSp spid="_x0000_s205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4116" grpId="0" uiExpand="1" bld="cwOut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centre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650185" cy="573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Картинка 7 из 650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8424863" cy="533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Картинка 67 из 650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8786812" cy="518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9567" y="1571612"/>
            <a:ext cx="864486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Церемония открытия </a:t>
            </a:r>
          </a:p>
          <a:p>
            <a:pPr algn="ctr">
              <a:buFontTx/>
              <a:buNone/>
            </a:pPr>
            <a:r>
              <a:rPr lang="ru-RU" sz="6000" b="1" dirty="0" smtClean="0">
                <a:solidFill>
                  <a:srgbClr val="0070C0"/>
                </a:solidFill>
                <a:hlinkClick r:id="rId2" tooltip="7 февраля"/>
              </a:rPr>
              <a:t>7 февраля</a:t>
            </a:r>
            <a:r>
              <a:rPr lang="ru-RU" sz="6000" b="1" dirty="0" smtClean="0">
                <a:solidFill>
                  <a:srgbClr val="0070C0"/>
                </a:solidFill>
              </a:rPr>
              <a:t>.</a:t>
            </a:r>
          </a:p>
          <a:p>
            <a:pPr algn="ctr">
              <a:buFontTx/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  Церемония закрытия</a:t>
            </a:r>
          </a:p>
          <a:p>
            <a:pPr algn="ctr">
              <a:buFontTx/>
              <a:buNone/>
            </a:pPr>
            <a:r>
              <a:rPr lang="ru-RU" sz="6000" b="1" dirty="0" smtClean="0">
                <a:solidFill>
                  <a:srgbClr val="0070C0"/>
                </a:solidFill>
                <a:hlinkClick r:id="rId3" tooltip="23 февраля"/>
              </a:rPr>
              <a:t>23 февраля</a:t>
            </a:r>
            <a:endParaRPr lang="ru-RU" sz="6000" b="1" dirty="0" smtClean="0">
              <a:solidFill>
                <a:srgbClr val="0070C0"/>
              </a:solidFill>
            </a:endParaRPr>
          </a:p>
          <a:p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107154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Картинка 19 из 650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8585920" cy="5324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ергей\Downloads\89185_igri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227" y="1000108"/>
            <a:ext cx="5051277" cy="3429024"/>
          </a:xfrm>
          <a:prstGeom prst="rect">
            <a:avLst/>
          </a:prstGeom>
          <a:noFill/>
        </p:spPr>
      </p:pic>
      <p:pic>
        <p:nvPicPr>
          <p:cNvPr id="4" name="Picture 2" descr="C:\Users\Сергей\Downloads\Hera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214554"/>
            <a:ext cx="6000792" cy="43305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ргей\Downloads\c5893b817a793c5ba11612793996a466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8344894" cy="5580648"/>
          </a:xfrm>
          <a:prstGeom prst="rect">
            <a:avLst/>
          </a:prstGeom>
          <a:noFill/>
        </p:spPr>
      </p:pic>
      <p:pic>
        <p:nvPicPr>
          <p:cNvPr id="5" name="Picture 2" descr="C:\Users\Сергей\Downloads\Zevs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28604"/>
            <a:ext cx="4143404" cy="5952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ргей\Downloads\17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6350000" cy="2946400"/>
          </a:xfrm>
          <a:prstGeom prst="rect">
            <a:avLst/>
          </a:prstGeom>
          <a:noFill/>
        </p:spPr>
      </p:pic>
      <p:pic>
        <p:nvPicPr>
          <p:cNvPr id="5" name="Picture 2" descr="C:\Users\Сергей\Downloads\07694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642918"/>
            <a:ext cx="7429552" cy="5897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ергей\Downloads\0_3217d_3a8d87e8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5180" y="1206692"/>
            <a:ext cx="6626715" cy="4794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ергей\Downloads\coubert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928934"/>
            <a:ext cx="6292137" cy="37699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-68244" y="642918"/>
            <a:ext cx="92804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Решение всемирного атлетического конгресса в Париже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 возрождении олимпийских игр-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23 июня 1894 года.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1000108"/>
            <a:ext cx="65621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Первые олимпийские игры современности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 6-15 апреля 1896 года, Афины, Греция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5124" name="Picture 4" descr="http://im2-tub-ru.yandex.net/i?id=251903397-1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14752"/>
            <a:ext cx="3840507" cy="2571768"/>
          </a:xfrm>
          <a:prstGeom prst="rect">
            <a:avLst/>
          </a:prstGeom>
          <a:noFill/>
        </p:spPr>
      </p:pic>
      <p:pic>
        <p:nvPicPr>
          <p:cNvPr id="5126" name="Picture 6" descr="http://im7-tub-ru.yandex.net/i?id=217977378-3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432785"/>
            <a:ext cx="3000396" cy="2980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mountains_1600x12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142984"/>
            <a:ext cx="7358114" cy="5519515"/>
          </a:xfrm>
          <a:prstGeom prst="rect">
            <a:avLst/>
          </a:prstGeom>
          <a:ln w="38100" cap="sq">
            <a:solidFill>
              <a:srgbClr val="C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152090" y="428604"/>
            <a:ext cx="68398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Ура! Олимпиада в Сочи</a:t>
            </a:r>
            <a:r>
              <a:rPr lang="ru-RU" sz="4400" b="1" dirty="0">
                <a:solidFill>
                  <a:srgbClr val="7030A0"/>
                </a:solidFill>
              </a:rPr>
              <a:t>!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91</Words>
  <Application>Microsoft Office PowerPoint</Application>
  <PresentationFormat>Экран (4:3)</PresentationFormat>
  <Paragraphs>25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Здоровье и спорт!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16</cp:revision>
  <dcterms:created xsi:type="dcterms:W3CDTF">2012-12-03T12:50:56Z</dcterms:created>
  <dcterms:modified xsi:type="dcterms:W3CDTF">2012-12-03T15:20:14Z</dcterms:modified>
</cp:coreProperties>
</file>