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492D-5376-4136-9363-08363E75492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1B6B-CC6E-4A50-8F7C-D39C7E027D9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492D-5376-4136-9363-08363E75492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1B6B-CC6E-4A50-8F7C-D39C7E027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492D-5376-4136-9363-08363E75492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1B6B-CC6E-4A50-8F7C-D39C7E027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492D-5376-4136-9363-08363E75492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1B6B-CC6E-4A50-8F7C-D39C7E027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492D-5376-4136-9363-08363E75492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1B6B-CC6E-4A50-8F7C-D39C7E027D9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492D-5376-4136-9363-08363E75492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1B6B-CC6E-4A50-8F7C-D39C7E027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492D-5376-4136-9363-08363E75492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1B6B-CC6E-4A50-8F7C-D39C7E027D9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492D-5376-4136-9363-08363E75492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1B6B-CC6E-4A50-8F7C-D39C7E027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492D-5376-4136-9363-08363E75492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1B6B-CC6E-4A50-8F7C-D39C7E027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492D-5376-4136-9363-08363E75492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1B6B-CC6E-4A50-8F7C-D39C7E027D9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492D-5376-4136-9363-08363E75492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E1B6B-CC6E-4A50-8F7C-D39C7E027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281492D-5376-4136-9363-08363E754929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82E1B6B-CC6E-4A50-8F7C-D39C7E027D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img_url=http://blestiashki.narod.ru/2/75.gif&amp;uinfo=sw-1263-sh-929-fw-1038-fh-598-pd-1&amp;p=9&amp;text=%D0%BA%D0%B0%D1%80%D1%82%D0%B8%D0%BD%D0%BA%D0%B8%20%D0%BF%D1%80%D0%BE%20%D1%88%D0%B2%D0%B5%D1%8E&amp;noreask=1&amp;pos=273&amp;rpt=simage&amp;lr=1145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0%BA%D0%B0%D1%80%D1%82%D0%B8%D0%BD%D0%BA%D0%B8%20%D0%BA%20%D0%BF%D0%BE%D1%81%D0%BB%D0%BE%D0%B2%D0%B8%D1%86%D0%B5%20%D1%80%D1%8B%D0%B1%D0%B0%D0%BA%20%D1%80%D1%8B%D0%B1%D0%B0%D0%BA%D0%B0%20%D0%B4%D0%BB%D1%8F%20%D0%B4%D0%B5%D1%82%D0%B5%D0%B9&amp;pos=18&amp;uinfo=sw-1263-sh-903-fw-1038-fh-598-pd-1&amp;rpt=simage&amp;img_url=http%3A%2F%2Fcaricatura.ru%2Fparad%2Fmarchenkov%2Fpic%2F6922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BA%D0%B0%D1%80%D1%82%D0%B8%D0%BD%D0%BA%D0%B8%20%D0%BA%20%D0%BF%D0%BE%D1%81%D0%BB%D0%BE%D0%B2%D0%B8%D1%86%D0%B5%20%D0%BE%D0%B4%D0%B8%D0%BD%20%D0%B2%20%D0%BF%D0%BE%D0%BB%D0%B5%20%D0%BD%D0%B5%20%D0%B2%D0%BE%D0%B8%D0%BD%20%D0%B4%D0%BB%D1%8F%20%D0%B4%D0%B5%D1%82%D0%B5%D0%B9&amp;pos=9&amp;uinfo=sw-1263-sh-903-fw-1038-fh-598-pd-1&amp;rpt=simage&amp;img_url=http%3A%2F%2Fwww.gamer.ru%2Fsystem%2Fattached_images%2Fimages%2F000%2F517%2F678%2Fnormal%2Fodynvpolebig.jpg%3F1333977357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2&amp;text=%D0%BA%D0%B0%D1%80%D1%82%D0%B8%D0%BD%D0%BA%D0%B8%20%D0%BA%20%D0%BF%D0%BE%D1%81%D0%BB%D0%BE%D0%B2%D0%B8%D1%86%D0%B5%20%D1%87%D0%B5%D0%BB%D0%BE%D0%B2%D0%B5%D0%BA%20%D0%BA%D1%83%D0%B7%D0%BD%D0%B5%D1%86%20%D1%81%D0%B2%D0%BE%D0%B5%D0%B3%D0%BE%20%D1%81%D1%87%D0%B0%D1%81%D1%82%D1%8C%D1%8F%20%D0%B4%D0%BB%D1%8F%20%D0%B4%D0%B5%D1%82%D0%B5%D0%B9&amp;pos=63&amp;uinfo=sw-1263-sh-903-fw-1038-fh-598-pd-1&amp;rpt=simage&amp;img_url=http%3A%2F%2Fwww.citycelebrity.ru%2Fuploads%2Fuser_post_pics%2F455733006d2ffed23cad85dea27a111f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p=2&amp;text=%D0%BA%D0%B0%D1%80%D1%82%D0%B8%D0%BD%D0%BA%D0%B8%20%D0%BA%20%D0%BF%D0%BE%D1%81%D0%BB%D0%BE%D0%B2%D0%B8%D1%86%D0%B5%20%D1%83%20%D1%81%D0%B5%D0%BC%D0%B8%20%D0%BD%D1%8F%D0%BD%D0%B5%D0%BA%20%D0%B4%D0%B8%D1%82%D1%8F%20%D0%B1%D0%B5%D0%B7%20%D0%B3%D0%BB%D0%B0%D0%B7%D1%83%20%D0%B4%D0%BB%D1%8F%20%D0%B4%D0%B5%D1%82%D0%B5%D0%B9&amp;pos=72&amp;uinfo=sw-1263-sh-903-fw-1038-fh-598-pd-1&amp;rpt=simage&amp;img_url=http%3A%2F%2Fic.pics.livejournal.com%2Farcobaleno_ru%2F14664087%2F27768%2F27768_original.jp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img_url=http://s57.radikal.ru/i155/1111/f0/351857e2e26c.jpg&amp;uinfo=sw-1263-sh-929-fw-1038-fh-598-pd-1&amp;p=1&amp;text=%D0%BA%D0%B0%D1%80%D1%82%D0%B8%D0%BD%D0%BA%D0%B8%20%D0%BF%D1%80%D0%BE%20%D1%88%D0%B2%D0%B5%D1%8E&amp;noreask=1&amp;pos=44&amp;rpt=simage&amp;lr=11453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text=%D0%BA%D0%B0%D1%80%D1%82%D0%B8%D0%BD%D0%BA%D0%B8%20%D0%BA%20%D0%BF%D0%BE%D1%81%D0%BB%D0%BE%D0%B2%D0%B8%D1%86%D0%B0%D0%BC%20%D0%BF%D1%80%D0%BE%20%D1%82%D1%80%D1%83%D0%B4%20%D0%B4%D0%BB%D1%8F%20%D0%B4%D0%B5%D1%82%D0%B5%D0%B9&amp;noreask=1&amp;pos=3&amp;rpt=simage&amp;lr=11453&amp;uinfo=sw-1263-sh-903-fw-1038-fh-598-pd-1&amp;img_url=http%3A%2F%2Fvia-midgard.info%2Fuploads%2Fposts%2F2012-10%2Fthumbs%2F1350117933_1349983630_9oguw0ndq7u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text=%D0%BA%D0%B0%D1%80%D1%82%D0%B8%D0%BD%D0%BA%D0%B8%20%D0%BA%20%D0%BF%D0%BE%D1%81%D0%BB%D0%BE%D0%B2%D0%B8%D1%86%D0%B0%D0%BC%20%D0%BF%D1%80%D0%BE%20%D1%82%D1%80%D1%83%D0%B4%20%D0%B4%D0%BB%D1%8F%20%D0%B4%D0%B5%D1%82%D0%B5%D0%B9&amp;noreask=1&amp;pos=24&amp;rpt=simage&amp;lr=11453&amp;uinfo=sw-1263-sh-903-fw-1038-fh-598-pd-1&amp;img_url=http://perunica.ru/uploads/posts/2012-10/1349983772_7cqdu4pp9xs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source=wiz&amp;uinfo=sw-1263-sh-903-fw-1038-fh-598-pd-1&amp;p=22&amp;text=%D0%BA%D0%B0%D1%80%D1%82%D0%B8%D0%BD%D0%BA%D0%B8%20%D0%BA%20%D0%BF%D0%BE%D1%81%D0%BB%D0%BE%D0%B2%D0%B8%D1%86%D0%B0%D0%BC%20%D0%BF%D1%80%D0%BE%20%D1%82%D1%80%D1%83%D0%B4%20%D0%B4%D0%BB%D1%8F%20%D0%B4%D0%B5%D1%82%D0%B5%D0%B9&amp;noreask=1&amp;pos=660&amp;rpt=simage&amp;lr=11453&amp;img_url=http%3A%2F%2Fimg.chaconne.ru%2Frsz%2Fimg%2F2223966.%5Bw%3D80%5D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text=%D0%BA%D0%B0%D1%80%D1%82%D0%B8%D0%BD%D0%BA%D0%B8%20%D0%BA%20%D0%BF%D0%BE%D1%81%D0%BB%D0%BE%D0%B2%D0%B8%D1%86%D0%B0%D0%BC%20%D0%BF%D1%80%D0%BE%20%D1%82%D1%80%D1%83%D0%B4%20%D0%B4%D0%BB%D1%8F%20%D0%B4%D0%B5%D1%82%D0%B5%D0%B9&amp;pos=0&amp;rpt=simage&amp;lr=11453&amp;noreask=1&amp;source=wiz&amp;uinfo=sw-1263-sh-903-fw-1038-fh-598-pd-1&amp;img_url=http%3A%2F%2Fwww.intelkot.ru%2Fupload%2Fsm_att3735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0%BA%D0%B0%D1%80%D1%82%D0%B8%D0%BD%D0%BA%D0%B8%20%D0%BA%20%D0%BF%D0%BE%D1%81%D0%BB%D0%BE%D0%B2%D0%B8%D1%86%D0%B5%20%D0%BA%D0%B0%D0%BA%20%D0%BA%D0%BE%D1%82%20%D0%BD%D0%B0%D0%BF%D0%BB%D0%B0%D0%BA%D0%B0%D0%BB%20%D0%B4%D0%BB%D1%8F%20%D0%B4%D0%B5%D1%82%D0%B5%D0%B9&amp;pos=3&amp;uinfo=sw-1263-sh-903-fw-1038-fh-598-pd-1&amp;rpt=simage&amp;img_url=http%3A%2F%2Fillustrators.ru%2Fillustrations%2F349413_square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source=wiz&amp;text=%D0%BA%D0%B0%D1%80%D1%82%D0%B8%D0%BD%D0%BA%D0%B8%20%D0%BF%D1%80%D0%BE%20%D1%88%D0%B2%D0%B5%D1%8E&amp;noreask=1&amp;img_url=http://img1.liveinternet.ru/images/foto/c/0/apps/3/346/3346547_professii.jpg&amp;pos=16&amp;rpt=simage&amp;lr=11453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source=wiz&amp;img_url=http://img.auctiva.com/imgdata/1/4/5/4/6/6/2/webimg/454046591_o.jpg&amp;uinfo=sw-1263-sh-929-fw-1038-fh-598-pd-1&amp;p=1&amp;text=%D0%BA%D0%B0%D1%80%D1%82%D0%B8%D0%BD%D0%BA%D0%B8%20%D0%BF%D1%80%D0%BE%20%D1%88%D0%B2%D0%B5%D1%8E&amp;noreask=1&amp;pos=33&amp;rpt=simage&amp;lr=11453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Закончите известные русские пословицы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5-tub-ru.yandex.net/i?id=80294899-42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9040"/>
            <a:ext cx="2664296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9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кого, согласно русской пословице, видит издалека?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. ПЧЕЛОВОД ПЧЕЛОВОДА.      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Б. </a:t>
            </a:r>
            <a:r>
              <a:rPr lang="ru-RU" dirty="0"/>
              <a:t>РЫБАК РЫБАКА.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Б. ОХОТНИК ОХОТНИКА.          </a:t>
            </a:r>
          </a:p>
          <a:p>
            <a:pPr marL="0" indent="0">
              <a:buNone/>
            </a:pPr>
            <a:r>
              <a:rPr lang="ru-RU" dirty="0" smtClean="0"/>
              <a:t>Г. АСТРОНОМ АСТРОНОМА.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://nnm.uz/uploads/posts/2011-04/1302910964_6922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6" r="7164" b="6880"/>
          <a:stretch/>
        </p:blipFill>
        <p:spPr bwMode="auto">
          <a:xfrm>
            <a:off x="1475656" y="3545172"/>
            <a:ext cx="4008505" cy="279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1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 в поле 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. НЕ </a:t>
            </a:r>
            <a:r>
              <a:rPr lang="ru-RU" dirty="0" smtClean="0"/>
              <a:t>ПАХАРЬ</a:t>
            </a:r>
          </a:p>
          <a:p>
            <a:pPr marL="0" indent="0">
              <a:buNone/>
            </a:pPr>
            <a:r>
              <a:rPr lang="ru-RU" dirty="0" smtClean="0"/>
              <a:t>Б. </a:t>
            </a:r>
            <a:r>
              <a:rPr lang="ru-RU" dirty="0"/>
              <a:t>НЕ ФУТБОЛИСТ.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Б.НЕ ВОИН</a:t>
            </a:r>
          </a:p>
          <a:p>
            <a:pPr marL="0" indent="0">
              <a:buNone/>
            </a:pPr>
            <a:r>
              <a:rPr lang="ru-RU" dirty="0" smtClean="0"/>
              <a:t>Г. НЕ АГРОНОМ</a:t>
            </a:r>
            <a:endParaRPr lang="ru-RU" dirty="0"/>
          </a:p>
        </p:txBody>
      </p:sp>
      <p:pic>
        <p:nvPicPr>
          <p:cNvPr id="6146" name="Picture 2" descr="http://www.gamer.ru/system/attached_images/images/000/517/678/normal/odynvpolebig.jpg?1333977357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9" r="30672" b="25667"/>
          <a:stretch/>
        </p:blipFill>
        <p:spPr bwMode="auto">
          <a:xfrm>
            <a:off x="2699792" y="3140968"/>
            <a:ext cx="3393431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6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Кем, согласно русской пословице, является человек для своего счастья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А.ПОРТНЫМ</a:t>
            </a:r>
            <a:r>
              <a:rPr lang="ru-RU" dirty="0"/>
              <a:t>.                </a:t>
            </a:r>
            <a:r>
              <a:rPr lang="ru-RU" dirty="0" smtClean="0"/>
              <a:t>Б. </a:t>
            </a:r>
            <a:r>
              <a:rPr lang="ru-RU" dirty="0"/>
              <a:t>КУЗНЕЦОМ.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.УКРОТИТЕЛЕМ.        Г. ПРОГРАММИСТОМ</a:t>
            </a:r>
            <a:endParaRPr lang="ru-RU" dirty="0"/>
          </a:p>
        </p:txBody>
      </p:sp>
      <p:pic>
        <p:nvPicPr>
          <p:cNvPr id="7170" name="Picture 2" descr="http://img01.chitalnya.ru/upload2/227/41849090345203878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4680520" cy="361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Вставьте профессию в русскую пословицу: «У семи … дитя без глазу»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А.УЧИТЕЛЕЙ</a:t>
            </a:r>
            <a:r>
              <a:rPr lang="ru-RU" dirty="0"/>
              <a:t>.               </a:t>
            </a:r>
            <a:r>
              <a:rPr lang="ru-RU" dirty="0" smtClean="0"/>
              <a:t>Б. </a:t>
            </a:r>
            <a:r>
              <a:rPr lang="ru-RU" dirty="0"/>
              <a:t>НЯНЕК.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В.ОКУЛИСТОВ.            Г. ТРЕНЕРОВ</a:t>
            </a:r>
            <a:endParaRPr lang="ru-RU" dirty="0"/>
          </a:p>
        </p:txBody>
      </p:sp>
      <p:pic>
        <p:nvPicPr>
          <p:cNvPr id="8194" name="Picture 2" descr="http://ic.pics.livejournal.com/arcobaleno_ru/14664087/27768/27768_orig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94" y="2957372"/>
            <a:ext cx="4104456" cy="38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Терпенье и труд всё…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А.РАЗОТРУТ</a:t>
            </a:r>
            <a:r>
              <a:rPr lang="ru-RU" dirty="0"/>
              <a:t>.                </a:t>
            </a:r>
            <a:r>
              <a:rPr lang="ru-RU" dirty="0" smtClean="0"/>
              <a:t>Б. </a:t>
            </a:r>
            <a:r>
              <a:rPr lang="ru-RU" dirty="0"/>
              <a:t>ПЕРЕТРУТ.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В.ОБОТРУТ</a:t>
            </a:r>
          </a:p>
          <a:p>
            <a:pPr marL="0" indent="0">
              <a:buNone/>
            </a:pPr>
            <a:r>
              <a:rPr lang="ru-RU" dirty="0" smtClean="0"/>
              <a:t>Г.ПРИТРУТ</a:t>
            </a:r>
            <a:endParaRPr lang="ru-RU" dirty="0"/>
          </a:p>
        </p:txBody>
      </p:sp>
      <p:pic>
        <p:nvPicPr>
          <p:cNvPr id="5" name="Рисунок 4" descr="http://im6-tub-ru.yandex.net/i?id=324338684-43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84984"/>
            <a:ext cx="2448271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9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Землю красит солнце, а человека…?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А.ПАРИКМАХЕР</a:t>
            </a:r>
            <a:r>
              <a:rPr lang="ru-RU" dirty="0"/>
              <a:t>.     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Б. </a:t>
            </a:r>
            <a:r>
              <a:rPr lang="ru-RU" dirty="0"/>
              <a:t>ГРИМЁР.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В.МАНИКЮРША.          Г. ТРУД.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://cs407830.userapi.com/v407830606/6bfa/9OGUw0ndq7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16890"/>
            <a:ext cx="3342531" cy="382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0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работают лентяи?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60851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. ПОДНЯВ ВОРОТНИК.          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Б. </a:t>
            </a:r>
            <a:r>
              <a:rPr lang="ru-RU" dirty="0"/>
              <a:t>СПУСТЯ РУКАВА.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89654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В. РАСШНУРОВАВ БОТИНКИ.     </a:t>
            </a:r>
          </a:p>
          <a:p>
            <a:pPr marL="0" indent="0">
              <a:buNone/>
            </a:pPr>
            <a:r>
              <a:rPr lang="ru-RU" dirty="0" smtClean="0"/>
              <a:t>Г. РАССТЕГНУВ ПУГОВИЦЫ</a:t>
            </a:r>
          </a:p>
          <a:p>
            <a:endParaRPr lang="ru-RU" dirty="0"/>
          </a:p>
        </p:txBody>
      </p:sp>
      <p:pic>
        <p:nvPicPr>
          <p:cNvPr id="5" name="Рисунок 4" descr="http://stat21.privet.ru/lr/0c292c8aafbdddd2173fd481fe6c1045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008"/>
            <a:ext cx="2592288" cy="3017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5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Будешь лениться – узнаешь…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А.КНУТ</a:t>
            </a:r>
            <a:r>
              <a:rPr lang="ru-RU" dirty="0"/>
              <a:t>.                         </a:t>
            </a:r>
            <a:r>
              <a:rPr lang="ru-RU" dirty="0" smtClean="0"/>
              <a:t>Б. </a:t>
            </a:r>
            <a:r>
              <a:rPr lang="ru-RU" dirty="0"/>
              <a:t>ДИРЕКТОРА.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 smtClean="0"/>
              <a:t>.ГОЛОД.                      Г. НАСЛАЖДЕНИЕ.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http://www.bookin.org.ru/book/56198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0"/>
          <a:stretch/>
        </p:blipFill>
        <p:spPr bwMode="auto">
          <a:xfrm>
            <a:off x="2843808" y="3068960"/>
            <a:ext cx="2888283" cy="313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Откуда не вытащишь рыбку из пруда?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А.ИЗ АКВАРИУМА</a:t>
            </a:r>
            <a:r>
              <a:rPr lang="ru-RU" dirty="0"/>
              <a:t>.  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Б. </a:t>
            </a:r>
            <a:r>
              <a:rPr lang="ru-RU" dirty="0"/>
              <a:t>ИЗ МОРОЗИЛКИ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483488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Б.ИЗ </a:t>
            </a:r>
            <a:r>
              <a:rPr lang="ru-RU" dirty="0" smtClean="0"/>
              <a:t>ПРУДА</a:t>
            </a:r>
            <a:r>
              <a:rPr lang="ru-RU" dirty="0" smtClean="0"/>
              <a:t>              </a:t>
            </a:r>
          </a:p>
          <a:p>
            <a:pPr marL="0" indent="0">
              <a:buNone/>
            </a:pPr>
            <a:r>
              <a:rPr lang="ru-RU" dirty="0" smtClean="0"/>
              <a:t>Г. ИЗ ПЕЛИКАНА</a:t>
            </a:r>
            <a:endParaRPr lang="ru-RU" dirty="0"/>
          </a:p>
        </p:txBody>
      </p:sp>
      <p:pic>
        <p:nvPicPr>
          <p:cNvPr id="1026" name="Picture 2" descr="http://www.veselinka-kazan.ru/published/publicdata/VESELINKWA/attachments/SC/products_pictures/%D0%B34h_enl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t="14283" r="11867" b="41056"/>
          <a:stretch/>
        </p:blipFill>
        <p:spPr bwMode="auto">
          <a:xfrm>
            <a:off x="2699792" y="3140968"/>
            <a:ext cx="3029527" cy="23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1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говорят о маленькой зарплате или стипендии?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60851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. КОТЯТА НАМЯУКАЛИ.         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Б. </a:t>
            </a:r>
            <a:r>
              <a:rPr lang="ru-RU" dirty="0"/>
              <a:t>КОШКА НАМЫЛА.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В. КОТ НАПЛАКАЛ.               </a:t>
            </a:r>
          </a:p>
          <a:p>
            <a:pPr marL="0" indent="0">
              <a:buNone/>
            </a:pPr>
            <a:r>
              <a:rPr lang="ru-RU" dirty="0" smtClean="0"/>
              <a:t>Г. КОТУ НА САПОГИ</a:t>
            </a:r>
          </a:p>
          <a:p>
            <a:endParaRPr lang="ru-RU" dirty="0"/>
          </a:p>
        </p:txBody>
      </p:sp>
      <p:pic>
        <p:nvPicPr>
          <p:cNvPr id="4098" name="Picture 2" descr="http://illustrators.ru/illustrations/349413_original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r="4110" b="13248"/>
          <a:stretch/>
        </p:blipFill>
        <p:spPr bwMode="auto">
          <a:xfrm>
            <a:off x="2627784" y="2996952"/>
            <a:ext cx="3024336" cy="362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</a:t>
            </a:r>
            <a:r>
              <a:rPr lang="ru-RU" dirty="0" smtClean="0"/>
              <a:t>ез топора - не плотник, без иголки - не 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А. ПОВАР</a:t>
            </a:r>
          </a:p>
          <a:p>
            <a:pPr marL="0" indent="0">
              <a:buNone/>
            </a:pPr>
            <a:r>
              <a:rPr lang="ru-RU" dirty="0" smtClean="0"/>
              <a:t>Б. ПОРТНОЙ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В. ПЛОТНИК</a:t>
            </a:r>
          </a:p>
          <a:p>
            <a:pPr marL="0" indent="0">
              <a:buNone/>
            </a:pPr>
            <a:r>
              <a:rPr lang="ru-RU" dirty="0" smtClean="0"/>
              <a:t>Г. МАЛЯР</a:t>
            </a:r>
            <a:endParaRPr lang="ru-RU" dirty="0"/>
          </a:p>
        </p:txBody>
      </p:sp>
      <p:pic>
        <p:nvPicPr>
          <p:cNvPr id="5" name="Рисунок 4" descr="http://im5-tub-ru.yandex.net/i?id=53992110-05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2376264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Аккуратность – вежливость хорошей…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А. ШВЕИ</a:t>
            </a:r>
          </a:p>
          <a:p>
            <a:pPr marL="0" indent="0">
              <a:buNone/>
            </a:pPr>
            <a:r>
              <a:rPr lang="ru-RU" dirty="0" smtClean="0"/>
              <a:t>Б. СТОЛЯРА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В. УКРОТИТЕЛЕЙ</a:t>
            </a:r>
          </a:p>
          <a:p>
            <a:pPr marL="0" indent="0">
              <a:buNone/>
            </a:pPr>
            <a:r>
              <a:rPr lang="ru-RU" dirty="0" smtClean="0"/>
              <a:t>Г. КУЗНЕЦОВ</a:t>
            </a:r>
            <a:endParaRPr lang="ru-RU" dirty="0"/>
          </a:p>
        </p:txBody>
      </p:sp>
      <p:pic>
        <p:nvPicPr>
          <p:cNvPr id="5" name="Рисунок 4" descr="http://im5-tub-ru.yandex.net/i?id=366514880-67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32762"/>
            <a:ext cx="2808312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87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99</TotalTime>
  <Words>189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Ясность</vt:lpstr>
      <vt:lpstr>Закончите известные русские пословицы</vt:lpstr>
      <vt:lpstr>Терпенье и труд всё…</vt:lpstr>
      <vt:lpstr>Землю красит солнце, а человека…?</vt:lpstr>
      <vt:lpstr>Как работают лентяи? </vt:lpstr>
      <vt:lpstr>Будешь лениться – узнаешь…</vt:lpstr>
      <vt:lpstr>Откуда не вытащишь рыбку из пруда?</vt:lpstr>
      <vt:lpstr>Как говорят о маленькой зарплате или стипендии?</vt:lpstr>
      <vt:lpstr>Без топора - не плотник, без иголки - не …</vt:lpstr>
      <vt:lpstr>Аккуратность – вежливость хорошей…  </vt:lpstr>
      <vt:lpstr>Кто кого, согласно русской пословице, видит издалека?</vt:lpstr>
      <vt:lpstr>Один в поле …</vt:lpstr>
      <vt:lpstr>Кем, согласно русской пословице, является человек для своего счастья</vt:lpstr>
      <vt:lpstr>Вставьте профессию в русскую пословицу: «У семи … дитя без глазу»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Закончите известные русские пословицы</dc:title>
  <dc:creator>мастер</dc:creator>
  <cp:lastModifiedBy>мастер</cp:lastModifiedBy>
  <cp:revision>11</cp:revision>
  <dcterms:created xsi:type="dcterms:W3CDTF">2013-10-07T21:00:16Z</dcterms:created>
  <dcterms:modified xsi:type="dcterms:W3CDTF">2013-10-07T22:39:56Z</dcterms:modified>
</cp:coreProperties>
</file>