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1500" y="-7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06DF1D0-61AC-4E9C-8311-D92D3D323B00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4101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CF6E322-DA2C-4766-A376-D7AC0F614DA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2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1EAE94-A8F7-423E-8E62-4602C92FA46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6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820C20-9360-4772-BDAE-AEE3EB8CDE3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1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378E81-6857-4BD1-B96F-76992C5B6A0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FAEB06-8660-4EC0-92CF-1C1D0E5B84C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6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D1E3FF-DE0F-44D3-BF8F-CDE08D102A7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8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2830B2-3F7D-4055-A202-5163174EAF6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6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801033-2691-4DCC-B3AF-A4E7EFDD8D8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2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73FDA1-651F-4336-87B6-8B80122A99B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7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8234A5-8F78-4E97-B6CE-3E596DD2329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6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BA3434-C8BA-4B1F-B59F-9E9606EC5F3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CBFDDD-474E-4E02-BAE3-98CF97F980F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7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5E00A03-DAF4-4627-94B7-F0EEDA18B116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b="20422"/>
          <a:stretch/>
        </p:blipFill>
        <p:spPr>
          <a:xfrm>
            <a:off x="0" y="-325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0"/>
            <a:ext cx="1010844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0"/>
            <a:ext cx="1010844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45720"/>
            <a:ext cx="10080000" cy="751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45720"/>
            <a:ext cx="10108440" cy="751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6280"/>
            <a:ext cx="10108440" cy="75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45720"/>
            <a:ext cx="10080000" cy="751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45720"/>
            <a:ext cx="10108440" cy="751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45720"/>
            <a:ext cx="10080000" cy="751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" y="14760"/>
            <a:ext cx="1003644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6280"/>
            <a:ext cx="10108440" cy="75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640" y="11160"/>
            <a:ext cx="9972360" cy="7548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" y="-54360"/>
            <a:ext cx="10072080" cy="761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6280"/>
            <a:ext cx="10080000" cy="75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45720"/>
            <a:ext cx="10080000" cy="751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0"/>
            <a:ext cx="1010844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Экран (4:3)</PresentationFormat>
  <Paragraphs>0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Обычный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Root</cp:lastModifiedBy>
  <cp:revision>3</cp:revision>
  <dcterms:created xsi:type="dcterms:W3CDTF">2014-09-21T10:53:35Z</dcterms:created>
  <dcterms:modified xsi:type="dcterms:W3CDTF">2014-10-07T13:05:17Z</dcterms:modified>
</cp:coreProperties>
</file>