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2" r:id="rId2"/>
    <p:sldId id="263" r:id="rId3"/>
    <p:sldId id="268" r:id="rId4"/>
    <p:sldId id="269" r:id="rId5"/>
    <p:sldId id="270" r:id="rId6"/>
    <p:sldId id="271" r:id="rId7"/>
    <p:sldId id="274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4" autoAdjust="0"/>
  </p:normalViewPr>
  <p:slideViewPr>
    <p:cSldViewPr>
      <p:cViewPr>
        <p:scale>
          <a:sx n="50" d="100"/>
          <a:sy n="50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60D7BE-8918-4159-BFD4-42AAD1B71E45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49D6A-5FB9-45D8-BD1E-23CF6459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B5EB-CF9F-4D7A-AF5B-6567A67B65D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40B0-1351-45EF-B653-67B6EA217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9901-08EB-4587-B276-DB78AE68131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DB28-92CE-454A-8144-924C9C9A8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41AF-D225-4158-93FF-E595AE650759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B0C6-F547-49F9-A2CD-5CAA83062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E80E-4B4C-4CD4-8E10-2B8DF0E4199A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AB6D-08A6-47FF-9D5E-D7A32AE54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B7B2-34A8-4A87-806E-CD31C3698FB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A199-BB1A-4F55-ACB0-4CD0183BF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08D5-75DE-4A44-B214-2EC36362CFF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5D05-FBC6-4E23-B6B9-4A5DD1AFC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A0CB-FCE0-4B9E-9684-A3FAD228C5C7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153E-A8E3-40FA-B5A3-9580F70BB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E5EB-3E25-473A-9200-8DE2424217BC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12DF-C337-402D-A9FE-9AFC889F2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F0FC-7BB5-4946-BF8A-C642328E093E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FBD5-0457-4BCE-88D6-A200D460C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F66F-D55E-4941-A20E-700B462957BC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45C8-1BC8-4B24-967B-0377ABB8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8F5D-66D6-4F77-A8DA-D4031FF1BFC9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1AA1-E8A3-4AE3-A9C3-D6954ED31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DDD80E-ED57-4EC6-BAF8-A1AE7D3C52CB}" type="datetime1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BDF9A7B-8DB3-4FD8-91EB-9066D9D72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87;&#1082;\Documents\&#1053;&#1054;&#1042;&#1040;&#1071;%20&#1055;&#1040;&#1055;&#1050;&#1040;\&#1040;&#1085;&#1090;&#1086;&#1085;&#1080;&#1086;%20&#1042;&#1080;&#1074;&#1072;&#1083;&#1100;&#1076;&#1080;%20-%20&#1042;&#1088;&#1077;&#1084;&#1077;&#1085;&#1072;%20&#1075;&#1086;&#1076;&#1072;%20-%20&#1042;&#1077;&#1089;&#1085;&#1072;%20-%20&#1063;&#1072;&#1089;&#1090;&#1100;%202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87;&#1082;\Documents\&#1053;&#1054;&#1042;&#1040;&#1071;%20&#1055;&#1040;&#1055;&#1050;&#1040;\1%20&#1040;&#1083;&#1100;&#1073;&#1080;&#1085;&#1086;&#1085;&#1080;%20-%20&#1040;&#1076;&#1072;&#1078;&#1080;&#1086;%20&#1089;&#1086;&#1083;&#1100;-&#1084;&#1080;&#1085;&#1086;&#1088;%20&#1076;&#1083;&#1103;%20&#1086;&#1088;&#1075;&#1072;&#1085;&#1072;%20&#1080;%20&#1089;&#1090;&#1088;&#1091;&#1085;&#1085;&#1099;&#1093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87;&#1082;\Documents\&#1053;&#1054;&#1042;&#1040;&#1071;%20&#1055;&#1040;&#1055;&#1050;&#1040;\&#1052;&#1080;&#1085;&#1091;&#1089;%20&#1052;&#1072;&#1088;&#1090;&#1099;&#1085;&#1086;&#1074;%20-%20&#1041;&#1072;&#1083;&#1083;&#1072;&#1076;&#1072;%20&#1086;%20&#1084;&#1072;&#1090;&#1077;&#1088;&#1080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87;&#1082;\Documents\&#1053;&#1054;&#1042;&#1040;&#1071;%20&#1055;&#1040;&#1055;&#1050;&#1040;\&#1084;&#1091;&#1079;&#1099;&#1082;&#1072;%20&#1095;&#1072;&#1089;&#1090;&#1091;&#1096;&#1082;&#1080;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87;&#1082;\Documents\&#1053;&#1054;&#1042;&#1040;&#1071;%20&#1055;&#1040;&#1055;&#1050;&#1040;\1%20&#1040;&#1083;&#1100;&#1073;&#1080;&#1085;&#1086;&#1085;&#1080;%20-%20&#1040;&#1076;&#1072;&#1078;&#1080;&#1086;%20&#1089;&#1086;&#1083;&#1100;-&#1084;&#1080;&#1085;&#1086;&#1088;%20&#1076;&#1083;&#1103;%20&#1086;&#1088;&#1075;&#1072;&#1085;&#1072;%20&#1080;%20&#1089;&#1090;&#1088;&#1091;&#1085;&#1085;&#1099;&#109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B3380-36B1-4DDF-9E86-B89A7EDAC625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897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604250" y="645318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</a:t>
            </a:r>
          </a:p>
        </p:txBody>
      </p:sp>
      <p:pic>
        <p:nvPicPr>
          <p:cNvPr id="8" name="Антонио Вивальди - Времена года - Весна - Часть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7D863-6D37-4D0C-8F15-9EF4E0FB151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2291" name="Picture 4" descr="b8cf95e34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7667625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 Альбинони - Адажио соль-минор для органа и струн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03EE7-3506-4C6F-80FC-CAA9D6CEDB4C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8913"/>
            <a:ext cx="6480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4B41-C3EA-4399-A253-D03C957C74AC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2413"/>
            <a:ext cx="748982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инус Мартынов - Баллада о мате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E2891-5624-484A-98BC-565D6980B2CD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5363" name="Picture 4" descr="1256211128_otkrytka_den_materi_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5B25-148C-42BA-9CB6-C64A22127FA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87450" y="6491288"/>
            <a:ext cx="590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ЧАСТУШКИ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4625"/>
            <a:ext cx="8424862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узыка частуш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64389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E411-5BEE-47A7-AAD6-C60F870D66BA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527425" cy="162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АНГЕЛ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5724525" y="260350"/>
            <a:ext cx="1630363" cy="1147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</a:t>
            </a:r>
          </a:p>
        </p:txBody>
      </p:sp>
      <p:sp>
        <p:nvSpPr>
          <p:cNvPr id="17413" name="WordArt 4"/>
          <p:cNvSpPr>
            <a:spLocks noChangeArrowheads="1" noChangeShapeType="1" noTextEdit="1"/>
          </p:cNvSpPr>
          <p:nvPr/>
        </p:nvSpPr>
        <p:spPr bwMode="auto">
          <a:xfrm>
            <a:off x="4572000" y="1412875"/>
            <a:ext cx="3744913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ИМЕНИ</a:t>
            </a:r>
          </a:p>
        </p:txBody>
      </p:sp>
      <p:sp>
        <p:nvSpPr>
          <p:cNvPr id="17414" name="WordArt 5"/>
          <p:cNvSpPr>
            <a:spLocks noChangeArrowheads="1" noChangeShapeType="1" noTextEdit="1"/>
          </p:cNvSpPr>
          <p:nvPr/>
        </p:nvSpPr>
        <p:spPr bwMode="auto">
          <a:xfrm>
            <a:off x="4140200" y="3644900"/>
            <a:ext cx="4535488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МАМА</a:t>
            </a:r>
          </a:p>
        </p:txBody>
      </p:sp>
      <p:pic>
        <p:nvPicPr>
          <p:cNvPr id="17415" name="Picture 6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71750"/>
            <a:ext cx="3067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 Альбинони - Адажио соль-минор для органа и струн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2079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17A6C-C7AC-48D9-88CC-21316DF01F37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8435" name="Picture 7" descr="1222029121_candle_light_photos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675688" y="6453188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529</TotalTime>
  <Words>15</Words>
  <Application>Microsoft Office PowerPoint</Application>
  <PresentationFormat>Экран (4:3)</PresentationFormat>
  <Paragraphs>15</Paragraphs>
  <Slides>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Palatino Linotype</vt:lpstr>
      <vt:lpstr>Arial</vt:lpstr>
      <vt:lpstr>Century Gothic</vt:lpstr>
      <vt:lpstr>Courier New</vt:lpstr>
      <vt:lpstr>Calibri</vt:lpstr>
      <vt:lpstr>DFKai-SB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саша</cp:lastModifiedBy>
  <cp:revision>38</cp:revision>
  <dcterms:created xsi:type="dcterms:W3CDTF">2011-11-15T21:02:01Z</dcterms:created>
  <dcterms:modified xsi:type="dcterms:W3CDTF">2014-01-02T14:43:15Z</dcterms:modified>
</cp:coreProperties>
</file>