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75" r:id="rId2"/>
    <p:sldId id="256" r:id="rId3"/>
    <p:sldId id="257" r:id="rId4"/>
    <p:sldId id="267" r:id="rId5"/>
    <p:sldId id="259" r:id="rId6"/>
    <p:sldId id="258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74" autoAdjust="0"/>
  </p:normalViewPr>
  <p:slideViewPr>
    <p:cSldViewPr>
      <p:cViewPr>
        <p:scale>
          <a:sx n="50" d="100"/>
          <a:sy n="50" d="100"/>
        </p:scale>
        <p:origin x="-1860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308754-A3D7-4D1B-919B-4EBEB174B23A}" type="datetimeFigureOut">
              <a:rPr lang="ru-RU"/>
              <a:pPr>
                <a:defRPr/>
              </a:pPr>
              <a:t>02.01.2014</a:t>
            </a:fld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D0D7CA-622D-44AB-A732-64909AD8A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E1AE-54B4-4C01-AC9C-397E8E3BDB72}" type="datetime1">
              <a:rPr lang="ru-RU"/>
              <a:pPr>
                <a:defRPr/>
              </a:pPr>
              <a:t>02.01.2014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F6546-461E-4098-9E13-BF40BD410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F422B-DE9E-4636-86F4-E8EF2AAD2D93}" type="datetime1">
              <a:rPr lang="ru-RU"/>
              <a:pPr>
                <a:defRPr/>
              </a:pPr>
              <a:t>02.01.2014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AB8B-B5AC-4B29-AA78-40375686A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ECDAB-2552-465D-8C2E-55876DAB2039}" type="datetime1">
              <a:rPr lang="ru-RU"/>
              <a:pPr>
                <a:defRPr/>
              </a:pPr>
              <a:t>02.01.2014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2F1A6-FB8B-4615-8244-A27708720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BEE8A-61FF-4546-833D-E4177C5B219B}" type="datetime1">
              <a:rPr lang="ru-RU"/>
              <a:pPr>
                <a:defRPr/>
              </a:pPr>
              <a:t>02.01.2014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6CE9E-B708-407F-BCD0-3C913CEAC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CB377-8853-4C72-A51B-7E0C93F3E186}" type="datetime1">
              <a:rPr lang="ru-RU"/>
              <a:pPr>
                <a:defRPr/>
              </a:pPr>
              <a:t>02.01.2014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BC1F2-85EA-46F5-8AE9-B84A32725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AC306-CC55-4153-95BF-7843A66B0309}" type="datetime1">
              <a:rPr lang="ru-RU"/>
              <a:pPr>
                <a:defRPr/>
              </a:pPr>
              <a:t>02.01.2014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BCCB-CF50-42A5-8EAD-B285EBFD4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34F3F-F5E0-48C7-807F-56E05445CB1F}" type="datetime1">
              <a:rPr lang="ru-RU"/>
              <a:pPr>
                <a:defRPr/>
              </a:pPr>
              <a:t>02.01.2014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2423E-A253-4669-B345-DB215FCB2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CD041-3349-4FB2-8E99-9E84857B9E4F}" type="datetime1">
              <a:rPr lang="ru-RU"/>
              <a:pPr>
                <a:defRPr/>
              </a:pPr>
              <a:t>02.01.2014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FBFCC-D54A-4458-AAAD-266224FF4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5B9FC-9779-42A7-BBAC-2F1F5D9FA861}" type="datetime1">
              <a:rPr lang="ru-RU"/>
              <a:pPr>
                <a:defRPr/>
              </a:pPr>
              <a:t>02.01.2014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40233-F57D-43F9-9903-CC9295F37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FD4E9-9210-4A93-AFFB-D7766EB01636}" type="datetime1">
              <a:rPr lang="ru-RU"/>
              <a:pPr>
                <a:defRPr/>
              </a:pPr>
              <a:t>02.01.2014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47564-4A66-49FE-AE83-EA5C84D17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841BC-24F3-479F-A6ED-0C62CE7DDD1E}" type="datetime1">
              <a:rPr lang="ru-RU"/>
              <a:pPr>
                <a:defRPr/>
              </a:pPr>
              <a:t>02.01.2014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02CC5-A434-41B8-BDA9-DF96127E8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7668A8C7-DBAD-494D-AB1A-1D773698E13B}" type="datetime1">
              <a:rPr lang="ru-RU"/>
              <a:pPr>
                <a:defRPr/>
              </a:pPr>
              <a:t>02.01.2014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9595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A0BF39CE-2ABF-4F6D-89A7-99F5F66E9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27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M:\&#1040;&#1053;&#1043;&#1045;&#1051;%20&#1055;&#1054;%20&#1048;&#1052;&#1045;&#1053;&#1048;%20&#1052;&#1040;&#1052;&#1040;\02_J%20Last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M:\&#1040;&#1053;&#1043;&#1045;&#1051;%20&#1055;&#1054;%20&#1048;&#1052;&#1045;&#1053;&#1048;%20&#1052;&#1040;&#1052;&#1040;\&#1057;&#1077;&#1088;&#1075;&#1077;&#1081;%20&#1043;&#1086;&#1085;&#1086;&#1073;&#1086;&#1083;&#1077;&#1074;%20-%20&#1052;&#1040;&#1052;&#1048;&#1053;%20&#1042;&#1040;&#1051;&#1068;&#1057;%20(&#1089;&#1083;.&#1040;.&#1045;&#1088;&#1086;&#1096;&#1082;&#1080;&#1085;&#1072;,%20&#1084;&#1091;&#1079;.&#1057;.&#1043;&#1086;&#1085;&#1086;&#1073;&#1086;&#1083;&#1077;&#1074;&#1072;,%20&#1071;.&#1060;&#1088;&#1077;&#1085;&#1082;&#1077;&#1083;&#1103;)%20%20%20%202010.mp3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M:\&#1040;&#1053;&#1043;&#1045;&#1051;%20&#1055;&#1054;%20&#1048;&#1052;&#1045;&#1053;&#1048;%20&#1052;&#1040;&#1052;&#1040;\&#1058;&#1086;&#1083;&#1082;&#1091;&#1085;&#1086;&#1074;&#1072;%20-%20&#1055;&#1086;&#1075;&#1086;&#1074;&#1086;&#1088;&#1080;%20&#1089;&#1086;%20&#1084;&#1085;&#1086;&#1102;%20&#1084;&#1072;&#1084;&#1072;%20(&#1084;&#1080;&#1085;&#1091;&#1089;)1.mp3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M:\&#1040;&#1053;&#1043;&#1045;&#1051;%20&#1055;&#1054;%20&#1048;&#1052;&#1045;&#1053;&#1048;%20&#1052;&#1040;&#1052;&#1040;\&#1057;&#1086;&#1083;&#1085;&#1077;&#1095;&#1085;&#1099;&#1081;%20&#1082;&#1088;&#1091;&#1075;%20-%20&#1084;&#1080;&#1085;&#1091;&#1089;%20-%20&#1041;&#1077;&#1079;%20&#1085;&#1072;&#1079;&#1074;&#1072;&#1085;&#1080;&#1103;.mp3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744D8-FE31-4965-A1BF-0174D124E84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802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Kai-SB" pitchFamily="65" charset="-120"/>
              </a:rPr>
              <a:t>Презентация к праздничному вечеру</a:t>
            </a:r>
          </a:p>
          <a:p>
            <a:pPr>
              <a:defRPr/>
            </a:pPr>
            <a:endParaRPr lang="ru-RU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Kai-SB" pitchFamily="65" charset="-120"/>
            </a:endParaRPr>
          </a:p>
          <a:p>
            <a:pPr algn="just">
              <a:defRPr/>
            </a:pPr>
            <a: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Kai-SB" pitchFamily="65" charset="-120"/>
              </a:rPr>
              <a:t>     </a:t>
            </a: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Kai-SB" pitchFamily="65" charset="-120"/>
              </a:rPr>
              <a:t>«АНГЕЛ </a:t>
            </a:r>
          </a:p>
          <a:p>
            <a:pPr algn="just">
              <a:defRPr/>
            </a:pP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Kai-SB" pitchFamily="65" charset="-120"/>
              </a:rPr>
              <a:t>           ПО </a:t>
            </a:r>
          </a:p>
          <a:p>
            <a:pPr algn="just">
              <a:defRPr/>
            </a:pP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Kai-SB" pitchFamily="65" charset="-120"/>
              </a:rPr>
              <a:t>  ИМЕНИ МАМА»</a:t>
            </a:r>
          </a:p>
          <a:p>
            <a:pPr algn="r">
              <a:defRPr/>
            </a:pP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Kai-SB" pitchFamily="65" charset="-120"/>
            </a:endParaRPr>
          </a:p>
          <a:p>
            <a:pPr algn="r">
              <a:defRPr/>
            </a:pP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Kai-SB" pitchFamily="65" charset="-120"/>
            </a:endParaRPr>
          </a:p>
          <a:p>
            <a:pPr algn="r">
              <a:defRPr/>
            </a:pP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Kai-SB" pitchFamily="65" charset="-120"/>
            </a:endParaRPr>
          </a:p>
          <a:p>
            <a:pPr algn="r"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Kai-SB" pitchFamily="65" charset="-120"/>
              </a:rPr>
              <a:t>Учитель: Корнеева Валентина Николаевна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Kai-SB" pitchFamily="65" charset="-120"/>
              </a:rPr>
              <a:t>Муниципальное бюджетное образовательное учреждение средняя общеобразовательная школа №2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Kai-SB" pitchFamily="65" charset="-120"/>
              </a:rPr>
              <a:t>г. Демидова Смоленской области</a:t>
            </a:r>
            <a:endParaRPr lang="ru-RU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Kai-SB" pitchFamily="65" charset="-120"/>
            </a:endParaRPr>
          </a:p>
        </p:txBody>
      </p:sp>
      <p:pic>
        <p:nvPicPr>
          <p:cNvPr id="3076" name="Picture 4" descr="303951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7038" y="1557338"/>
            <a:ext cx="331311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2679D-5A25-44DF-9050-981B65D09491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409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0"/>
            <a:ext cx="6911975" cy="677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02_J Las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679" fill="hold"/>
                                        <p:tgtEl>
                                          <p:spTgt spid="30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97B8D-FDF6-4771-BDC1-6EF97A3D9F94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5123" name="Picture 4" descr="mama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76250"/>
            <a:ext cx="7934325" cy="58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851275" y="1341438"/>
            <a:ext cx="4392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5125" name="Picture 5" descr="P1010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1341438"/>
            <a:ext cx="470535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050E3-E636-4C25-915A-836092D8DE9D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6147" name="WordArt 4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3527425" cy="16287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АНГЕЛ</a:t>
            </a:r>
          </a:p>
        </p:txBody>
      </p:sp>
      <p:sp>
        <p:nvSpPr>
          <p:cNvPr id="6148" name="WordArt 5"/>
          <p:cNvSpPr>
            <a:spLocks noChangeArrowheads="1" noChangeShapeType="1" noTextEdit="1"/>
          </p:cNvSpPr>
          <p:nvPr/>
        </p:nvSpPr>
        <p:spPr bwMode="auto">
          <a:xfrm>
            <a:off x="5724525" y="260350"/>
            <a:ext cx="1630363" cy="1147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ПО</a:t>
            </a:r>
          </a:p>
        </p:txBody>
      </p:sp>
      <p:sp>
        <p:nvSpPr>
          <p:cNvPr id="6149" name="WordArt 8"/>
          <p:cNvSpPr>
            <a:spLocks noChangeArrowheads="1" noChangeShapeType="1" noTextEdit="1"/>
          </p:cNvSpPr>
          <p:nvPr/>
        </p:nvSpPr>
        <p:spPr bwMode="auto">
          <a:xfrm>
            <a:off x="4572000" y="1412875"/>
            <a:ext cx="3744913" cy="1655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ИМЕНИ</a:t>
            </a:r>
          </a:p>
        </p:txBody>
      </p:sp>
      <p:sp>
        <p:nvSpPr>
          <p:cNvPr id="6150" name="WordArt 9"/>
          <p:cNvSpPr>
            <a:spLocks noChangeArrowheads="1" noChangeShapeType="1" noTextEdit="1"/>
          </p:cNvSpPr>
          <p:nvPr/>
        </p:nvSpPr>
        <p:spPr bwMode="auto">
          <a:xfrm>
            <a:off x="4140200" y="3644900"/>
            <a:ext cx="4535488" cy="273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МАМА</a:t>
            </a:r>
          </a:p>
        </p:txBody>
      </p:sp>
      <p:pic>
        <p:nvPicPr>
          <p:cNvPr id="6151" name="Picture 10" descr="Увеличи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571750"/>
            <a:ext cx="30670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ергей Гоноболев - МАМИН ВАЛЬС (сл.А.Ерошкина, муз.С.Гоноболева, Я.Френкеля)    201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CFCE7-9972-49C0-97F5-A668D99E32C7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331913" y="260350"/>
            <a:ext cx="6624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latin typeface="Arial" charset="0"/>
              </a:rPr>
              <a:t>Отрывок из м/ф «Мама для мамонтёнка»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53B6D-D128-40AC-83D5-37BF4856E6AA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8195" name="Picture 9" descr="f6d0d9786e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19113"/>
            <a:ext cx="7745412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92163" y="17463"/>
            <a:ext cx="7559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Ангел по имени мама</a:t>
            </a:r>
          </a:p>
        </p:txBody>
      </p:sp>
      <p:pic>
        <p:nvPicPr>
          <p:cNvPr id="5130" name="Толкунова - Поговори со мною мама (минус)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369" fill="hold"/>
                                        <p:tgtEl>
                                          <p:spTgt spid="5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5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5319B-EE63-4101-8499-E1ABDFC35319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36513"/>
            <a:ext cx="9191681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лнечный круг - минус - Без назван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6143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2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7E86FD-8542-42B3-AB0F-ED6440BC134A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10243" name="Picture 4" descr="303951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7463"/>
            <a:ext cx="6840538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529</TotalTime>
  <Words>56</Words>
  <Application>Microsoft Office PowerPoint</Application>
  <PresentationFormat>Экран (4:3)</PresentationFormat>
  <Paragraphs>25</Paragraphs>
  <Slides>8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Исполнительная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саша</cp:lastModifiedBy>
  <cp:revision>40</cp:revision>
  <dcterms:created xsi:type="dcterms:W3CDTF">2011-11-15T21:02:01Z</dcterms:created>
  <dcterms:modified xsi:type="dcterms:W3CDTF">2014-01-02T14:44:10Z</dcterms:modified>
</cp:coreProperties>
</file>