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Творческая работа 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пасхальные яйца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130830_16050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752600"/>
            <a:ext cx="5413513" cy="3257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5486400"/>
            <a:ext cx="7546848" cy="99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Презентацию выполнила учитель технологии Колбина Надежда Николаевна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1000" y="533400"/>
            <a:ext cx="3886200" cy="5638800"/>
          </a:xfrm>
        </p:spPr>
        <p:txBody>
          <a:bodyPr/>
          <a:lstStyle/>
          <a:p>
            <a:r>
              <a:rPr lang="ru-RU" sz="2800" dirty="0" smtClean="0"/>
              <a:t>Из материалов и рабочих инструментов нам понадобятся: нож, наждачная бумага, </a:t>
            </a:r>
            <a:r>
              <a:rPr lang="ru-RU" sz="2800" dirty="0" err="1" smtClean="0"/>
              <a:t>пайетки</a:t>
            </a:r>
            <a:r>
              <a:rPr lang="ru-RU" sz="2800" dirty="0" smtClean="0"/>
              <a:t>, бисер, канцелярские булавки</a:t>
            </a:r>
            <a:r>
              <a:rPr lang="ru-RU" dirty="0" smtClean="0"/>
              <a:t> </a:t>
            </a:r>
            <a:r>
              <a:rPr lang="ru-RU" sz="2800" dirty="0" smtClean="0"/>
              <a:t>и</a:t>
            </a:r>
            <a:r>
              <a:rPr lang="ru-RU" dirty="0" smtClean="0"/>
              <a:t> </a:t>
            </a:r>
            <a:r>
              <a:rPr lang="ru-RU" sz="2800" dirty="0" smtClean="0"/>
              <a:t>пенопласт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IMG_20130830_16120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3400798" y="1171202"/>
            <a:ext cx="6095996" cy="4820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Подготовительные работы: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Из пенопласта при помощи ножа вырезать форму яйца</a:t>
            </a:r>
          </a:p>
          <a:p>
            <a:pPr>
              <a:buNone/>
            </a:pPr>
            <a:r>
              <a:rPr lang="ru-RU" dirty="0" smtClean="0"/>
              <a:t>   (желаемого размера) и обработать наждачной бумагой;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н</a:t>
            </a:r>
            <a:r>
              <a:rPr lang="ru-RU" dirty="0" smtClean="0"/>
              <a:t>а канцелярскую булавку </a:t>
            </a:r>
            <a:r>
              <a:rPr lang="ru-RU" dirty="0" err="1" smtClean="0"/>
              <a:t>нанизить</a:t>
            </a:r>
            <a:r>
              <a:rPr lang="ru-RU" dirty="0" smtClean="0"/>
              <a:t> бисер и </a:t>
            </a:r>
            <a:r>
              <a:rPr lang="ru-RU" dirty="0" err="1" smtClean="0"/>
              <a:t>пайетку</a:t>
            </a:r>
            <a:r>
              <a:rPr lang="ru-RU" dirty="0" smtClean="0"/>
              <a:t> 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IMG_20130830_16135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 rot="5400000" flipV="1">
            <a:off x="3884615" y="2058989"/>
            <a:ext cx="4572000" cy="3654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Основная работа: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81000" y="1295400"/>
            <a:ext cx="3733800" cy="48768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подготовленные канцелярские булавки вкалываем в яйцо по заранее продуманному рисунку (узору), стараясь максимально перекрывать </a:t>
            </a:r>
            <a:r>
              <a:rPr lang="ru-RU" dirty="0" err="1" smtClean="0"/>
              <a:t>пайетками</a:t>
            </a:r>
            <a:r>
              <a:rPr lang="ru-RU" dirty="0" smtClean="0"/>
              <a:t> пенопласт.</a:t>
            </a:r>
            <a:endParaRPr lang="ru-RU" dirty="0"/>
          </a:p>
        </p:txBody>
      </p:sp>
      <p:pic>
        <p:nvPicPr>
          <p:cNvPr id="8" name="Содержимое 7" descr="IMG_20130830_16154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343400" y="1219200"/>
            <a:ext cx="3698875" cy="49318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609600"/>
            <a:ext cx="4038600" cy="56388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sz="2800" dirty="0" smtClean="0"/>
              <a:t>в задуманной последовательности</a:t>
            </a:r>
          </a:p>
          <a:p>
            <a:pPr>
              <a:buNone/>
            </a:pPr>
            <a:r>
              <a:rPr lang="ru-RU" sz="2800" dirty="0" smtClean="0"/>
              <a:t> </a:t>
            </a:r>
            <a:r>
              <a:rPr lang="ru-RU" sz="2800" dirty="0" smtClean="0"/>
              <a:t>  мы закрываем всю форму яйца.  </a:t>
            </a:r>
            <a:endParaRPr lang="ru-RU" sz="2800" dirty="0"/>
          </a:p>
        </p:txBody>
      </p:sp>
      <p:pic>
        <p:nvPicPr>
          <p:cNvPr id="5" name="Содержимое 4" descr="IMG_20130830_16160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343400" y="685800"/>
            <a:ext cx="4222750" cy="533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133600" y="381000"/>
            <a:ext cx="6629400" cy="600075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В этой же технике можно выполнить не только пасхальные яйца, но и другие фигуры: матрешек, сердечек, животных, домиков и т.д.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Цвет и вид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пайеток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могут быть разнообразными в зависимости от Вашей фантазии и вида работы.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Работы, сделанные своими руками всегда приносят тепло и уют в дом, а так же могут служить и отличным подарком.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Техника исполнения развивает усидчивость, моторику и воображение у детей, а совместное творчество детей и родителей благотворно влияет на семейный климат.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1173162"/>
          </a:xfrm>
        </p:spPr>
        <p:txBody>
          <a:bodyPr>
            <a:normAutofit/>
          </a:bodyPr>
          <a:lstStyle/>
          <a:p>
            <a:pPr algn="ctr"/>
            <a:r>
              <a:rPr lang="ru-RU" sz="48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внимание!</a:t>
            </a:r>
            <a:endParaRPr lang="ru-RU" sz="48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" name="Содержимое 7" descr="IMG_20130830_16191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914400" y="1676400"/>
            <a:ext cx="7145707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187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Эркер</vt:lpstr>
      <vt:lpstr>Творческая работа  пасхальные яйца</vt:lpstr>
      <vt:lpstr>Слайд 2</vt:lpstr>
      <vt:lpstr>Подготовительные работы:</vt:lpstr>
      <vt:lpstr>Основная работа:</vt:lpstr>
      <vt:lpstr>Слайд 5</vt:lpstr>
      <vt:lpstr>Слайд 6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Творческая работа  пасхальные яйца</dc:title>
  <dc:creator>Владелец</dc:creator>
  <cp:lastModifiedBy>Владелец</cp:lastModifiedBy>
  <cp:revision>1</cp:revision>
  <dcterms:created xsi:type="dcterms:W3CDTF">2013-08-30T14:05:44Z</dcterms:created>
  <dcterms:modified xsi:type="dcterms:W3CDTF">2013-08-30T15:23:33Z</dcterms:modified>
</cp:coreProperties>
</file>