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2" r:id="rId4"/>
    <p:sldId id="271" r:id="rId5"/>
    <p:sldId id="272" r:id="rId6"/>
    <p:sldId id="263" r:id="rId7"/>
    <p:sldId id="267" r:id="rId8"/>
    <p:sldId id="265" r:id="rId9"/>
    <p:sldId id="273" r:id="rId10"/>
    <p:sldId id="269" r:id="rId11"/>
    <p:sldId id="268" r:id="rId12"/>
    <p:sldId id="278" r:id="rId13"/>
    <p:sldId id="274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2076" y="963827"/>
            <a:ext cx="7257534" cy="171553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5400" b="1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«Образ птицы </a:t>
            </a:r>
            <a:r>
              <a:rPr lang="ru-RU" b="1" dirty="0"/>
              <a:t>в весенних праздниках</a:t>
            </a:r>
            <a:r>
              <a:rPr lang="ru-RU" sz="5400" b="1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»</a:t>
            </a:r>
            <a:endParaRPr lang="ru-RU" sz="5400" b="1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3718" y="3083012"/>
            <a:ext cx="7474250" cy="11182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 «</a:t>
            </a:r>
            <a:r>
              <a:rPr lang="ru-RU" b="1" dirty="0"/>
              <a:t>Весеннее </a:t>
            </a:r>
            <a:r>
              <a:rPr lang="ru-RU" b="1" dirty="0" smtClean="0"/>
              <a:t>равноденствие.</a:t>
            </a:r>
          </a:p>
          <a:p>
            <a:pPr algn="ctr"/>
            <a:r>
              <a:rPr lang="ru-RU" b="1" dirty="0" smtClean="0"/>
              <a:t>Весенние </a:t>
            </a:r>
            <a:r>
              <a:rPr lang="ru-RU" b="1" dirty="0"/>
              <a:t>обряды и обычаи твоего края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374" y="5115697"/>
            <a:ext cx="481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Составитель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Начинкина</a:t>
            </a:r>
            <a:r>
              <a:rPr lang="ru-RU" dirty="0" smtClean="0">
                <a:solidFill>
                  <a:schemeClr val="bg1"/>
                </a:solidFill>
              </a:rPr>
              <a:t> Татьяна Яновна,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педагог дополнительного образования </a:t>
            </a:r>
            <a:r>
              <a:rPr lang="ru-RU" dirty="0">
                <a:solidFill>
                  <a:schemeClr val="bg1"/>
                </a:solidFill>
              </a:rPr>
              <a:t>ГБОУ СОШ №125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3038243" cy="82262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Дятел</a:t>
            </a:r>
            <a:endParaRPr lang="ru-RU" sz="4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Скворец</a:t>
            </a:r>
            <a:endParaRPr lang="ru-RU" sz="4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Синицы</a:t>
            </a:r>
            <a:endParaRPr lang="ru-RU" sz="4400" b="1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1969" y="4658497"/>
            <a:ext cx="2283901" cy="80524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Щегол</a:t>
            </a:r>
            <a:endParaRPr lang="ru-RU" sz="4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7517523" y="4590535"/>
            <a:ext cx="2689416" cy="81554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Соловей</a:t>
            </a:r>
            <a:endParaRPr lang="ru-RU" sz="44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44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297" y="3464016"/>
            <a:ext cx="3173290" cy="237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90" y="1377955"/>
            <a:ext cx="1949837" cy="782595"/>
          </a:xfrm>
        </p:spPr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2656" y="1054790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Дрозд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07545" y="3696574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Зарянка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7353" y="5877653"/>
            <a:ext cx="206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Соловей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590" y="5745614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Горихвостка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787" y="2210631"/>
            <a:ext cx="2231845" cy="2007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975" y="1701121"/>
            <a:ext cx="2509636" cy="1762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738" y="1742147"/>
            <a:ext cx="2312568" cy="19544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44839" y="375056"/>
            <a:ext cx="2871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Варакушка</a:t>
            </a:r>
            <a:endParaRPr lang="ru-RU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576" y="988567"/>
            <a:ext cx="2119860" cy="2384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777" y="4053143"/>
            <a:ext cx="2817753" cy="17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352" y="1219199"/>
            <a:ext cx="4843849" cy="3944214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День птиц</a:t>
            </a:r>
            <a:b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/>
            </a:r>
            <a:b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Сороки</a:t>
            </a:r>
            <a:br>
              <a:rPr lang="ru-RU" sz="4800" b="1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/>
            </a:r>
            <a:br>
              <a:rPr lang="ru-RU" sz="4800" b="1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Благовещенье</a:t>
            </a:r>
            <a:endParaRPr lang="ru-RU" sz="4400" b="1" i="0" dirty="0">
              <a:solidFill>
                <a:schemeClr val="tx1">
                  <a:lumMod val="75000"/>
                </a:schemeClr>
              </a:solidFill>
              <a:latin typeface="Segoe Print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0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492" y="1824617"/>
            <a:ext cx="4786184" cy="2103120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800" b="1" i="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«День птиц»</a:t>
            </a:r>
            <a:br>
              <a:rPr lang="ru-RU" sz="4800" b="1" i="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</a:br>
            <a:r>
              <a:rPr lang="ru-RU" sz="4400" b="1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/>
            </a:r>
            <a:br>
              <a:rPr lang="ru-RU" sz="4400" b="1" dirty="0">
                <a:solidFill>
                  <a:srgbClr val="9A5315">
                    <a:lumMod val="50000"/>
                  </a:srgbClr>
                </a:solidFill>
                <a:latin typeface="Segoe Print"/>
              </a:rPr>
            </a:br>
            <a:r>
              <a:rPr lang="ru-RU" sz="44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1 апреля</a:t>
            </a:r>
            <a:endParaRPr lang="ru-RU" sz="4400" b="1" i="0" dirty="0">
              <a:solidFill>
                <a:schemeClr val="tx1">
                  <a:lumMod val="75000"/>
                </a:schemeClr>
              </a:solidFill>
              <a:latin typeface="Segoe Prin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492" y="1824617"/>
            <a:ext cx="4786184" cy="2103120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Печенье</a:t>
            </a:r>
            <a:b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dirty="0">
                <a:solidFill>
                  <a:schemeClr val="tx1">
                    <a:lumMod val="75000"/>
                  </a:schemeClr>
                </a:solidFill>
                <a:latin typeface="Segoe Print"/>
              </a:rPr>
              <a:t/>
            </a:r>
            <a:br>
              <a:rPr lang="ru-RU" sz="4800" b="1" dirty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i="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 «Жаворонки»</a:t>
            </a:r>
            <a:endParaRPr lang="ru-RU" sz="4400" b="1" i="0" dirty="0">
              <a:solidFill>
                <a:schemeClr val="tx1">
                  <a:lumMod val="75000"/>
                </a:schemeClr>
              </a:solidFill>
              <a:latin typeface="Segoe Prin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8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18" y="1279186"/>
            <a:ext cx="5025082" cy="4076018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Благовещенье</a:t>
            </a:r>
            <a:b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/>
            </a:r>
            <a:b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>Пресвятой Богородицы</a:t>
            </a:r>
            <a:br>
              <a:rPr lang="ru-RU" sz="4800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  <a:t/>
            </a:r>
            <a:br>
              <a:rPr lang="ru-RU" sz="4800" b="1" i="0" dirty="0" smtClean="0">
                <a:solidFill>
                  <a:schemeClr val="tx1">
                    <a:lumMod val="75000"/>
                  </a:schemeClr>
                </a:solidFill>
                <a:latin typeface="Segoe Print"/>
              </a:rPr>
            </a:br>
            <a:r>
              <a:rPr lang="ru-RU" sz="4800" b="1" dirty="0" smtClean="0">
                <a:solidFill>
                  <a:schemeClr val="tx1"/>
                </a:solidFill>
                <a:latin typeface="Segoe Print"/>
              </a:rPr>
              <a:t>7 апреля</a:t>
            </a:r>
            <a:endParaRPr lang="ru-RU" sz="4400" b="1" i="0" dirty="0">
              <a:solidFill>
                <a:schemeClr val="tx1"/>
              </a:solidFill>
              <a:latin typeface="Segoe Prin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92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29" y="2603157"/>
            <a:ext cx="2603156" cy="1122406"/>
          </a:xfrm>
        </p:spPr>
        <p:txBody>
          <a:bodyPr/>
          <a:lstStyle/>
          <a:p>
            <a:r>
              <a:rPr lang="ru-RU" sz="5400" dirty="0">
                <a:solidFill>
                  <a:srgbClr val="9A5315">
                    <a:lumMod val="50000"/>
                  </a:srgbClr>
                </a:solidFill>
              </a:rPr>
              <a:t>Зяблик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16" y="1406817"/>
            <a:ext cx="5265525" cy="4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7060" y="1020195"/>
            <a:ext cx="4800601" cy="32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1969" y="4658497"/>
            <a:ext cx="2283901" cy="80524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Дрозд</a:t>
            </a:r>
            <a:endParaRPr lang="ru-RU" sz="4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7517523" y="4590535"/>
            <a:ext cx="2689416" cy="815546"/>
          </a:xfrm>
        </p:spPr>
        <p:txBody>
          <a:bodyPr>
            <a:normAutofit/>
          </a:bodyPr>
          <a:lstStyle/>
          <a:p>
            <a:r>
              <a:rPr lang="ru-RU" sz="4400" b="1" dirty="0" err="1" smtClean="0"/>
              <a:t>Зарянка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23" y="337752"/>
            <a:ext cx="3613880" cy="12192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Варакушка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73" y="2010630"/>
            <a:ext cx="3115275" cy="35046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0183" y="5296929"/>
            <a:ext cx="4209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Горихвостка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738" y="1861751"/>
            <a:ext cx="4804423" cy="29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484" y="2298357"/>
            <a:ext cx="2555316" cy="1227437"/>
          </a:xfrm>
        </p:spPr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79" y="1054854"/>
            <a:ext cx="4110681" cy="45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1"/>
          </p:nvPr>
        </p:nvSpPr>
        <p:spPr>
          <a:xfrm>
            <a:off x="8886137" y="2279552"/>
            <a:ext cx="3223486" cy="174875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Перелетные птицы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47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Nature Illustration 16x9</vt:lpstr>
      <vt:lpstr>«Образ птицы в весенних праздниках»</vt:lpstr>
      <vt:lpstr>«День птиц»  1 апреля</vt:lpstr>
      <vt:lpstr>Печенье   «Жаворонки»</vt:lpstr>
      <vt:lpstr>Благовещенье  Пресвятой Богородицы  7 апреля</vt:lpstr>
      <vt:lpstr>Зяблик</vt:lpstr>
      <vt:lpstr>Презентация PowerPoint</vt:lpstr>
      <vt:lpstr>Варакушка</vt:lpstr>
      <vt:lpstr>Соловей</vt:lpstr>
      <vt:lpstr>Презентация PowerPoint</vt:lpstr>
      <vt:lpstr>Презентация PowerPoint</vt:lpstr>
      <vt:lpstr>Презентация PowerPoint</vt:lpstr>
      <vt:lpstr>Зяблик</vt:lpstr>
      <vt:lpstr>День птиц  Сороки  Благовещенье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2013-12-24T21:38:13Z</dcterms:created>
  <dcterms:modified xsi:type="dcterms:W3CDTF">2013-12-24T23:19:47Z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