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485E4-52CE-4A0A-839E-E10C0E49D4E5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68CE-700A-44C3-A0B5-A74F7B2788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7430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1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2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4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5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17444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1744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4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50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7451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7452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3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4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  <p:sp>
              <p:nvSpPr>
                <p:cNvPr id="17455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17457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8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59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0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1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62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kumimoji="1" lang="ru-RU" sz="2400"/>
                </a:p>
              </p:txBody>
            </p:sp>
          </p:grpSp>
        </p:grpSp>
      </p:grpSp>
      <p:sp>
        <p:nvSpPr>
          <p:cNvPr id="17463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kumimoji="1"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1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41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ИМИДЖ СОТРУДНИКОВ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657600" y="4124325"/>
            <a:ext cx="5334000" cy="981075"/>
          </a:xfrm>
        </p:spPr>
        <p:txBody>
          <a:bodyPr/>
          <a:lstStyle/>
          <a:p>
            <a:r>
              <a:rPr lang="ru-RU" sz="4800" dirty="0">
                <a:latin typeface="Gabriola" pitchFamily="82" charset="0"/>
              </a:rPr>
              <a:t>Стиль, карьера и красота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Украшения и аксессуары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это исключительно дорогая и качественная бижутерия или скромные, </a:t>
            </a:r>
            <a:endParaRPr lang="ru-RU" sz="2400" dirty="0" smtClean="0"/>
          </a:p>
          <a:p>
            <a:r>
              <a:rPr lang="ru-RU" sz="2400" dirty="0" smtClean="0"/>
              <a:t>не </a:t>
            </a:r>
            <a:r>
              <a:rPr lang="ru-RU" sz="2400" dirty="0"/>
              <a:t>кричащие украшения из золота или </a:t>
            </a:r>
            <a:r>
              <a:rPr lang="ru-RU" sz="2400" dirty="0" smtClean="0"/>
              <a:t>серебра,</a:t>
            </a:r>
          </a:p>
          <a:p>
            <a:r>
              <a:rPr lang="ru-RU" sz="2400" dirty="0" smtClean="0"/>
              <a:t>красивые</a:t>
            </a:r>
            <a:r>
              <a:rPr lang="ru-RU" sz="2400" dirty="0"/>
              <a:t>, благородных расцветок качественные платки, подобранные с учетом индивидуальных </a:t>
            </a:r>
            <a:r>
              <a:rPr lang="ru-RU" sz="2400" dirty="0" smtClean="0"/>
              <a:t>особенностей,</a:t>
            </a:r>
          </a:p>
          <a:p>
            <a:r>
              <a:rPr lang="ru-RU" sz="2400" dirty="0"/>
              <a:t>шарфики элегантно дополнят деловой костюм и сделают ваш образ неповторимым и </a:t>
            </a:r>
            <a:r>
              <a:rPr lang="ru-RU" sz="2400" dirty="0" smtClean="0"/>
              <a:t>элегантным,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умочки, портфели,</a:t>
            </a:r>
          </a:p>
          <a:p>
            <a:r>
              <a:rPr lang="ru-RU" sz="2400" dirty="0"/>
              <a:t>т</a:t>
            </a:r>
            <a:r>
              <a:rPr lang="ru-RU" sz="2400" dirty="0" smtClean="0"/>
              <a:t>елефоны, ручки, папки.</a:t>
            </a:r>
            <a:endParaRPr lang="ru-RU" sz="2400" dirty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5791200"/>
          </a:xfrm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Успех вашей карьеры, продвижение по служебной лестнице зависит от удачно выбранного имиджа. И большой ошибкой будет самонадеянно полагать, что имидж сформируется сам по себе. Ведь тогда и жить он будет отдельно от вас, в то время как должен слиться с вами воедино, дополняя вашу личность новыми гранями. Правильный имидж – это законченный совершенный образ вашего рабочего “я” и гарант стабильности и эффективной работы организации, в которой вы трудитесь.</a:t>
            </a:r>
            <a:r>
              <a:rPr lang="ru-RU" sz="28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Объясните русскую народную пословицу: «Самолюб никому не люб»?</a:t>
            </a:r>
          </a:p>
          <a:p>
            <a:endParaRPr lang="ru-RU" sz="2400" dirty="0"/>
          </a:p>
          <a:p>
            <a:r>
              <a:rPr lang="ru-RU" sz="2400" dirty="0" smtClean="0"/>
              <a:t>Почему предъявляются повышенные требования к одежде работников офиса?</a:t>
            </a:r>
          </a:p>
          <a:p>
            <a:endParaRPr lang="ru-RU" sz="2400" dirty="0"/>
          </a:p>
          <a:p>
            <a:r>
              <a:rPr lang="ru-RU" sz="2400" dirty="0" smtClean="0"/>
              <a:t>В чем сущность понятия «имидж сотрудника»?</a:t>
            </a:r>
          </a:p>
          <a:p>
            <a:endParaRPr lang="ru-RU" sz="2400" dirty="0"/>
          </a:p>
          <a:p>
            <a:r>
              <a:rPr lang="ru-RU" sz="2400" dirty="0" smtClean="0"/>
              <a:t>Перечислите составляющие имиджа сотрудника.</a:t>
            </a:r>
          </a:p>
          <a:p>
            <a:pPr>
              <a:buNone/>
            </a:pP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Должностная инструкция</a:t>
            </a:r>
          </a:p>
          <a:p>
            <a:r>
              <a:rPr lang="ru-RU" dirty="0" smtClean="0"/>
              <a:t>Поза </a:t>
            </a:r>
          </a:p>
          <a:p>
            <a:r>
              <a:rPr lang="ru-RU" dirty="0" smtClean="0"/>
              <a:t>Жесты </a:t>
            </a:r>
          </a:p>
          <a:p>
            <a:r>
              <a:rPr lang="ru-RU" dirty="0" smtClean="0"/>
              <a:t>Манера сидеть</a:t>
            </a:r>
          </a:p>
          <a:p>
            <a:r>
              <a:rPr lang="ru-RU" dirty="0" smtClean="0"/>
              <a:t>Макияж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3429000"/>
            <a:ext cx="7491412" cy="28098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Вы собираетесь работать в фирме. Опишите предполагаемую внешность будущего руководитель.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600200"/>
          </a:xfrm>
        </p:spPr>
        <p:txBody>
          <a:bodyPr/>
          <a:lstStyle/>
          <a:p>
            <a:pPr algn="ctr"/>
            <a:r>
              <a:rPr lang="ru-RU" dirty="0" smtClean="0"/>
              <a:t>ОБРАЗ ПРЕДПРИНИМАТЕЛЯ, </a:t>
            </a:r>
            <a:br>
              <a:rPr lang="ru-RU" dirty="0" smtClean="0"/>
            </a:br>
            <a:r>
              <a:rPr lang="ru-RU" dirty="0" smtClean="0"/>
              <a:t>ДЕЛОВОГО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5638800"/>
            <a:ext cx="7491412" cy="600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 bwMode="auto">
          <a:xfrm rot="1491708">
            <a:off x="2305690" y="2265822"/>
            <a:ext cx="256745" cy="1600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4800600" y="2438400"/>
            <a:ext cx="304800" cy="1524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rot="20602312">
            <a:off x="7079854" y="2222366"/>
            <a:ext cx="321277" cy="159751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295400" y="3886200"/>
            <a:ext cx="1905000" cy="182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п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озы и жесты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манера сидеть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улыбка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походка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чистота и аккуратность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553200" y="3810000"/>
            <a:ext cx="1752600" cy="1676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Одежда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(костюм, галстук, сорочка и т.д.)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114800" y="4191000"/>
            <a:ext cx="18288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акияж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imes New Roman" charset="0"/>
              </a:rPr>
              <a:t>крашения и аксессуары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8" grpId="0" build="allAtOnce" animBg="1"/>
      <p:bldP spid="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588" y="762000"/>
            <a:ext cx="7491412" cy="1371600"/>
          </a:xfrm>
        </p:spPr>
        <p:txBody>
          <a:bodyPr/>
          <a:lstStyle/>
          <a:p>
            <a:pPr algn="ctr"/>
            <a:r>
              <a:rPr lang="ru-RU" dirty="0" smtClean="0"/>
              <a:t>Позы и жесты</a:t>
            </a:r>
            <a:br>
              <a:rPr lang="ru-RU" dirty="0" smtClean="0"/>
            </a:br>
            <a:r>
              <a:rPr lang="ru-RU" sz="2400" dirty="0" smtClean="0"/>
              <a:t>«Лицо может врать, руки никогда»   Наполеон.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514600"/>
            <a:ext cx="7491412" cy="3724275"/>
          </a:xfrm>
        </p:spPr>
        <p:txBody>
          <a:bodyPr/>
          <a:lstStyle/>
          <a:p>
            <a:pPr algn="ctr">
              <a:buNone/>
            </a:pPr>
            <a:r>
              <a:rPr lang="ru-RU" sz="2800" b="0" dirty="0" smtClean="0"/>
              <a:t>При переговорах не следует принимать позу агрессивности:</a:t>
            </a:r>
          </a:p>
          <a:p>
            <a:r>
              <a:rPr lang="ru-RU" sz="2800" b="0" dirty="0"/>
              <a:t>н</a:t>
            </a:r>
            <a:r>
              <a:rPr lang="ru-RU" sz="2800" b="0" dirty="0" smtClean="0"/>
              <a:t>асупленные брови,</a:t>
            </a:r>
          </a:p>
          <a:p>
            <a:r>
              <a:rPr lang="ru-RU" sz="2800" b="0" dirty="0"/>
              <a:t>ч</a:t>
            </a:r>
            <a:r>
              <a:rPr lang="ru-RU" sz="2800" b="0" dirty="0" smtClean="0"/>
              <a:t>уть наклоненная вперед голова,</a:t>
            </a:r>
          </a:p>
          <a:p>
            <a:r>
              <a:rPr lang="ru-RU" sz="2800" b="0" dirty="0"/>
              <a:t>ш</a:t>
            </a:r>
            <a:r>
              <a:rPr lang="ru-RU" sz="2800" b="0" dirty="0" smtClean="0"/>
              <a:t>ироко расставленные на столе локти,</a:t>
            </a:r>
          </a:p>
          <a:p>
            <a:r>
              <a:rPr lang="ru-RU" sz="2800" b="0" dirty="0"/>
              <a:t>с</a:t>
            </a:r>
            <a:r>
              <a:rPr lang="ru-RU" sz="2800" b="0" dirty="0" smtClean="0"/>
              <a:t>жатые в кулак или сцепленные пальцы,</a:t>
            </a:r>
          </a:p>
          <a:p>
            <a:r>
              <a:rPr lang="ru-RU" sz="2800" b="0" dirty="0"/>
              <a:t>н</a:t>
            </a:r>
            <a:r>
              <a:rPr lang="ru-RU" sz="2800" b="0" dirty="0" smtClean="0"/>
              <a:t>е следует надевать затемненные очки.</a:t>
            </a:r>
            <a:endParaRPr lang="ru-RU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588" y="533400"/>
            <a:ext cx="7491412" cy="1143000"/>
          </a:xfrm>
        </p:spPr>
        <p:txBody>
          <a:bodyPr/>
          <a:lstStyle/>
          <a:p>
            <a:pPr algn="ctr"/>
            <a:r>
              <a:rPr lang="ru-RU" dirty="0" smtClean="0"/>
              <a:t>Манера сидеть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286000"/>
            <a:ext cx="7491412" cy="395287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Занимая место на стуле, помните: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ельзя сидеть к кому-нибудь боком или спиной,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адиться на стул верхом,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ужчинам в присутствии дам нужно сидеть на стульях, а дамы – на диванах и креслах,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идеть надо уверенно, занимая весь стул, опираясь на спинку стула.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491412" cy="1143000"/>
          </a:xfrm>
        </p:spPr>
        <p:txBody>
          <a:bodyPr/>
          <a:lstStyle/>
          <a:p>
            <a:pPr algn="ctr"/>
            <a:r>
              <a:rPr lang="ru-RU" dirty="0" smtClean="0"/>
              <a:t>Улыбка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819401"/>
            <a:ext cx="7491412" cy="1524000"/>
          </a:xfrm>
        </p:spPr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то универсальное средство общения.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491412" cy="1143000"/>
          </a:xfrm>
        </p:spPr>
        <p:txBody>
          <a:bodyPr/>
          <a:lstStyle/>
          <a:p>
            <a:pPr algn="ctr"/>
            <a:r>
              <a:rPr lang="ru-RU" dirty="0" smtClean="0"/>
              <a:t>Походка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286000"/>
            <a:ext cx="7491412" cy="3952875"/>
          </a:xfrm>
        </p:spPr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вижения всегда плавны, без суеты,</a:t>
            </a:r>
          </a:p>
          <a:p>
            <a:r>
              <a:rPr lang="ru-RU" dirty="0"/>
              <a:t>п</a:t>
            </a:r>
            <a:r>
              <a:rPr lang="ru-RU" dirty="0" smtClean="0"/>
              <a:t>ри ходьбе надо держатся прямо, создавая ровный ритм шага,</a:t>
            </a:r>
          </a:p>
          <a:p>
            <a:r>
              <a:rPr lang="ru-RU" dirty="0"/>
              <a:t>и</a:t>
            </a:r>
            <a:r>
              <a:rPr lang="ru-RU" dirty="0" smtClean="0"/>
              <a:t>дти с носка, а не с пяток.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1412" cy="1143000"/>
          </a:xfrm>
        </p:spPr>
        <p:txBody>
          <a:bodyPr/>
          <a:lstStyle/>
          <a:p>
            <a:pPr algn="ctr"/>
            <a:r>
              <a:rPr lang="ru-RU" dirty="0" smtClean="0"/>
              <a:t>Чистота и аккуратность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88" y="2209800"/>
            <a:ext cx="7491412" cy="4029075"/>
          </a:xfrm>
        </p:spPr>
        <p:txBody>
          <a:bodyPr/>
          <a:lstStyle/>
          <a:p>
            <a:r>
              <a:rPr lang="ru-RU" dirty="0" smtClean="0"/>
              <a:t>Чистая одежда, </a:t>
            </a:r>
          </a:p>
          <a:p>
            <a:r>
              <a:rPr lang="ru-RU" dirty="0" smtClean="0"/>
              <a:t>Чистое тело,</a:t>
            </a:r>
          </a:p>
          <a:p>
            <a:r>
              <a:rPr lang="ru-RU" dirty="0" smtClean="0"/>
              <a:t>Приятный аромат </a:t>
            </a:r>
            <a:r>
              <a:rPr lang="ru-RU" sz="1800" i="1" dirty="0"/>
              <a:t>обладательницам теплой палитры подходят пряные цветочные ароматы, женщинам холодной палитры – свежие, легкие, словно воздушные запахи, крупным женщинам – мускусные, восточные тяжеловатые </a:t>
            </a:r>
            <a:r>
              <a:rPr lang="ru-RU" sz="1800" i="1" dirty="0" smtClean="0"/>
              <a:t>запахи</a:t>
            </a:r>
            <a:r>
              <a:rPr lang="ru-RU" sz="1800" dirty="0" smtClean="0"/>
              <a:t>,</a:t>
            </a:r>
          </a:p>
          <a:p>
            <a:r>
              <a:rPr lang="ru-RU" dirty="0" smtClean="0"/>
              <a:t>Ухоженные волосы и руки.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762000"/>
          </a:xfrm>
        </p:spPr>
        <p:txBody>
          <a:bodyPr/>
          <a:lstStyle/>
          <a:p>
            <a:pPr algn="ctr"/>
            <a:r>
              <a:rPr lang="ru-RU" dirty="0" smtClean="0"/>
              <a:t>Костюм. Галстук. Сорочка.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838200"/>
            <a:ext cx="7491412" cy="6019800"/>
          </a:xfrm>
        </p:spPr>
        <p:txBody>
          <a:bodyPr/>
          <a:lstStyle/>
          <a:p>
            <a:r>
              <a:rPr lang="ru-RU" sz="1800" dirty="0" smtClean="0"/>
              <a:t>Не носите слишком светлые костюмы; лучший цвет – темно-синий и темно-серый,</a:t>
            </a:r>
          </a:p>
          <a:p>
            <a:r>
              <a:rPr lang="ru-RU" sz="1800" dirty="0" smtClean="0"/>
              <a:t>Не надевайте темные и пестрые сорочки,</a:t>
            </a:r>
          </a:p>
          <a:p>
            <a:r>
              <a:rPr lang="ru-RU" sz="1800" dirty="0" smtClean="0"/>
              <a:t>Подбирайте галстуки не слишком яркие и без броских узоров,</a:t>
            </a:r>
          </a:p>
          <a:p>
            <a:r>
              <a:rPr lang="ru-RU" sz="1800" dirty="0" smtClean="0"/>
              <a:t>Носите носки темных расцветок,</a:t>
            </a:r>
          </a:p>
          <a:p>
            <a:r>
              <a:rPr lang="ru-RU" sz="1800" dirty="0"/>
              <a:t>Слишком обтягивающие вещи, особенно темного цвета, как правило, еще больше подчеркивают недостатки </a:t>
            </a:r>
            <a:r>
              <a:rPr lang="ru-RU" sz="1800" dirty="0" smtClean="0"/>
              <a:t>фигуры,</a:t>
            </a:r>
          </a:p>
          <a:p>
            <a:r>
              <a:rPr lang="ru-RU" sz="1800" i="1" dirty="0"/>
              <a:t>Деловая длина юбки, как это принято, должна доходить до середины колена плюс-минус 5 см (вниз или вверх). Юбки макси и мини просто не существуют в мире деловых </a:t>
            </a:r>
            <a:r>
              <a:rPr lang="ru-RU" sz="1800" i="1" dirty="0" smtClean="0"/>
              <a:t>женщин,</a:t>
            </a:r>
          </a:p>
          <a:p>
            <a:r>
              <a:rPr lang="ru-RU" sz="1800" dirty="0"/>
              <a:t>Что касается обуви, то высота каблука должна составлять не выше 5–6 см. Шпильки на работе не уместны, как и открытый мысок обуви, хотя открытая пятка </a:t>
            </a:r>
            <a:r>
              <a:rPr lang="ru-RU" sz="1800" dirty="0" smtClean="0"/>
              <a:t>разрешена</a:t>
            </a:r>
            <a:r>
              <a:rPr lang="ru-RU" sz="1800" dirty="0"/>
              <a:t>,</a:t>
            </a: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Чулочные изделия, конечно же, необходимый атрибут для женщин в деловой повседневности, причем независимо от погоды.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838200"/>
          </a:xfrm>
        </p:spPr>
        <p:txBody>
          <a:bodyPr/>
          <a:lstStyle/>
          <a:p>
            <a:pPr algn="ctr"/>
            <a:r>
              <a:rPr lang="ru-RU" dirty="0" smtClean="0"/>
              <a:t>Макияж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1066800"/>
            <a:ext cx="7491412" cy="4714875"/>
          </a:xfrm>
        </p:spPr>
        <p:txBody>
          <a:bodyPr/>
          <a:lstStyle/>
          <a:p>
            <a:r>
              <a:rPr lang="ru-RU" sz="2400" dirty="0"/>
              <a:t>При этом не забывайте, что тушь для ресниц и блеск для губ ни в коей мере макияжем не </a:t>
            </a:r>
            <a:r>
              <a:rPr lang="ru-RU" sz="2400" dirty="0" smtClean="0"/>
              <a:t>являются</a:t>
            </a:r>
            <a:r>
              <a:rPr lang="ru-RU" sz="2400" dirty="0"/>
              <a:t>.</a:t>
            </a:r>
            <a:endParaRPr lang="ru-RU" sz="2400" dirty="0" smtClean="0"/>
          </a:p>
          <a:p>
            <a:r>
              <a:rPr lang="ru-RU" sz="2400" dirty="0"/>
              <a:t>Необходимо подчеркнуть свой оттенок кожи подходящим именно вам тональным кремом (пудрой), тоном помады (не блеском) и цветом теней. </a:t>
            </a:r>
            <a:endParaRPr lang="ru-RU" sz="2400" dirty="0" smtClean="0"/>
          </a:p>
          <a:p>
            <a:r>
              <a:rPr lang="ru-RU" sz="2400" dirty="0"/>
              <a:t>Нужно осторожно подходить к выбору оттенков, это должны быть приглушенные тона, предпочтение отдается коричневой гамме, для того чтобы не привлекать внимание к самому макияжу.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coverd_ppt_file(25)">
  <a:themeElements>
    <a:clrScheme name="Тема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Тема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Тема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Recoverd_ppt_file(25)</Template>
  <TotalTime>97</TotalTime>
  <Words>618</Words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Recoverd_ppt_file(25)</vt:lpstr>
      <vt:lpstr>ИМИДЖ СОТРУДНИКОВ</vt:lpstr>
      <vt:lpstr>ОБРАЗ ПРЕДПРИНИМАТЕЛЯ,  ДЕЛОВОГО ЧЕЛОВЕКА</vt:lpstr>
      <vt:lpstr>Позы и жесты «Лицо может врать, руки никогда»   Наполеон.</vt:lpstr>
      <vt:lpstr>Манера сидеть</vt:lpstr>
      <vt:lpstr>Улыбка </vt:lpstr>
      <vt:lpstr>Походка </vt:lpstr>
      <vt:lpstr>Чистота и аккуратность</vt:lpstr>
      <vt:lpstr>Костюм. Галстук. Сорочка.</vt:lpstr>
      <vt:lpstr>Макияж </vt:lpstr>
      <vt:lpstr>Украшения и аксессуары</vt:lpstr>
      <vt:lpstr>Успех вашей карьеры, продвижение по служебной лестнице зависит от удачно выбранного имиджа. И большой ошибкой будет самонадеянно полагать, что имидж сформируется сам по себе. Ведь тогда и жить он будет отдельно от вас, в то время как должен слиться с вами воедино, дополняя вашу личность новыми гранями. Правильный имидж – это законченный совершенный образ вашего рабочего “я” и гарант стабильности и эффективной работы организации, в которой вы трудитесь. </vt:lpstr>
      <vt:lpstr>Ответьте на вопросы:</vt:lpstr>
      <vt:lpstr>Основные понятия: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СОТРУДНИКОВ</dc:title>
  <cp:lastModifiedBy>User</cp:lastModifiedBy>
  <cp:revision>16</cp:revision>
  <dcterms:modified xsi:type="dcterms:W3CDTF">2013-01-28T13:11:29Z</dcterms:modified>
</cp:coreProperties>
</file>