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4"/>
  </p:notesMasterIdLst>
  <p:sldIdLst>
    <p:sldId id="257" r:id="rId2"/>
    <p:sldId id="288" r:id="rId3"/>
    <p:sldId id="258" r:id="rId4"/>
    <p:sldId id="260" r:id="rId5"/>
    <p:sldId id="287" r:id="rId6"/>
    <p:sldId id="259" r:id="rId7"/>
    <p:sldId id="278" r:id="rId8"/>
    <p:sldId id="281" r:id="rId9"/>
    <p:sldId id="261" r:id="rId10"/>
    <p:sldId id="279" r:id="rId11"/>
    <p:sldId id="280" r:id="rId12"/>
    <p:sldId id="262" r:id="rId13"/>
    <p:sldId id="282" r:id="rId14"/>
    <p:sldId id="289" r:id="rId15"/>
    <p:sldId id="263" r:id="rId16"/>
    <p:sldId id="264" r:id="rId17"/>
    <p:sldId id="265" r:id="rId18"/>
    <p:sldId id="268" r:id="rId19"/>
    <p:sldId id="286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39573-AE74-4ECE-AD7A-9064A18A55E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B9CB4-3DDA-4191-9236-D4DDE944F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B9CB4-3DDA-4191-9236-D4DDE944F87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595B3-1581-4638-977F-656773DAB929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DD51F8-E2EE-49B1-BA57-041B9EFCFE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6BB65-6A22-4CE4-934E-0529F9B03708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149C5-8938-4991-8BFE-FB6677A9C7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6C2D2-6184-459E-A9D9-F6B368C7F4B6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02D9E-1AC4-41E0-AD7F-C320AE1FDB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B7BF8CA-DDFE-42C5-B97C-69334B64D01C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C5D6597-22E2-485E-8034-6A7F09CC4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582639-5651-458B-B78D-2649E159D488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D5B8D-C2F6-47D0-BF6D-A4F214D780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D09C3-5C56-491B-AF79-0958781345D2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1000A-B2EF-4FAF-8F50-BA336D602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C88E5-FD53-4BF1-A2EF-0362066B2F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D63B6-A5D9-462F-B289-EA8378B16784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87CC0-483C-4621-B06D-A3A8C40E94D7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11594-13C1-45C5-B3C3-35C590685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38A93-A5B2-4015-8CE7-16046A70C627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513CE-BEC5-4200-8315-98614EB620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AE42540-BA16-4A32-B848-A3C94D76CD37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CBD99C9-6987-4ED6-A9C6-981FDA7AAB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28B28-BB5F-4B89-B8CD-0CD29D514A99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0340D0-962F-4799-9106-5B571EDD82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520A11-2CD7-4426-83C7-412517B5635D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9ED512-633B-4453-8932-0F9F4941B5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1472" y="500042"/>
            <a:ext cx="79296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/>
              <a:t>Картины 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из бумажных </a:t>
            </a:r>
            <a:r>
              <a:rPr lang="ru-RU" sz="5400" dirty="0" smtClean="0"/>
              <a:t>лент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pact"/>
            </a:endParaRP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4500562" y="2714620"/>
            <a:ext cx="426243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/>
              <a:t>Учитель технологии 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МОУ </a:t>
            </a:r>
            <a:r>
              <a:rPr lang="ru-RU" sz="2800" dirty="0"/>
              <a:t>СОШ с.Гаровка-2 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Касьянова </a:t>
            </a:r>
            <a:r>
              <a:rPr lang="ru-RU" sz="2800" dirty="0"/>
              <a:t>Оксана Игоревна</a:t>
            </a:r>
          </a:p>
        </p:txBody>
      </p:sp>
      <p:pic>
        <p:nvPicPr>
          <p:cNvPr id="8" name="i-main-pic" descr="Картинка 169 из 18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780152"/>
            <a:ext cx="3857652" cy="356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67747b2dfdd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143512"/>
            <a:ext cx="8255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67747b2dfdd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143512"/>
            <a:ext cx="8255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67747b2dfdd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072074"/>
            <a:ext cx="8255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583406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071538" y="428604"/>
            <a:ext cx="564357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Расположение Кореи относительно Хабаровска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62263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1214438"/>
            <a:ext cx="2852737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142875"/>
            <a:ext cx="2843213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5715016"/>
            <a:ext cx="297376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Корейский 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народный костюм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3929066"/>
            <a:ext cx="264320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Костю народов </a:t>
            </a:r>
          </a:p>
          <a:p>
            <a:pPr algn="ctr">
              <a:defRPr/>
            </a:pP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Дальнего Востока</a:t>
            </a:r>
          </a:p>
        </p:txBody>
      </p:sp>
      <p:pic>
        <p:nvPicPr>
          <p:cNvPr id="11273" name="Рисунок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3440113"/>
            <a:ext cx="207168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286000" y="214313"/>
            <a:ext cx="6500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mic Sans MS" pitchFamily="66" charset="0"/>
              </a:rPr>
              <a:t>Мастера восточной школы предпочитают выполнять закручивание при помощи тонкого шила. Замену ему можно смастерить из толстой иглы и </a:t>
            </a:r>
            <a:r>
              <a:rPr lang="ru-RU" dirty="0" smtClean="0">
                <a:latin typeface="Comic Sans MS" pitchFamily="66" charset="0"/>
              </a:rPr>
              <a:t>пробки или </a:t>
            </a:r>
            <a:r>
              <a:rPr lang="ru-RU" dirty="0">
                <a:latin typeface="Comic Sans MS" pitchFamily="66" charset="0"/>
              </a:rPr>
              <a:t>на зубочистку. 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Бумага </a:t>
            </a:r>
            <a:r>
              <a:rPr lang="ru-RU" dirty="0">
                <a:latin typeface="Comic Sans MS" pitchFamily="66" charset="0"/>
              </a:rPr>
              <a:t>должна быть цветной с двух сторон. Готовые нарезанные полоски бумаги можно купить в специальных магазинах. Если же такой возможности нет, то можно полоски нарезать самим. Ширина полосок для квиллинга, обычно, 3—7 мм. </a:t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13315" name="Рисунок 2" descr="2721797989_89788d97a9_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42938"/>
            <a:ext cx="1857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PICT08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571875"/>
            <a:ext cx="300037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2513573175_4b3593941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500438"/>
            <a:ext cx="4170362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sz="4000" dirty="0" smtClean="0">
                <a:solidFill>
                  <a:srgbClr val="0033CC"/>
                </a:solidFill>
              </a:rPr>
              <a:t>Материалы и инструменты для работы:</a:t>
            </a:r>
            <a:br>
              <a:rPr lang="ru-RU" sz="4000" dirty="0" smtClean="0">
                <a:solidFill>
                  <a:srgbClr val="0033CC"/>
                </a:solidFill>
              </a:rPr>
            </a:br>
            <a:endParaRPr lang="ru-RU" sz="4000" dirty="0" smtClean="0"/>
          </a:p>
        </p:txBody>
      </p:sp>
      <p:pic>
        <p:nvPicPr>
          <p:cNvPr id="7" name="Picture 7" descr="ИНСТРУМЕН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26" y="4857760"/>
            <a:ext cx="2552700" cy="1695450"/>
          </a:xfrm>
          <a:noFill/>
        </p:spPr>
      </p:pic>
      <p:pic>
        <p:nvPicPr>
          <p:cNvPr id="4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214314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ПОЛО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496"/>
            <a:ext cx="2222531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929198"/>
            <a:ext cx="23574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PIC_00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857760"/>
            <a:ext cx="2928958" cy="173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Прямоугольник 8"/>
          <p:cNvSpPr>
            <a:spLocks noChangeArrowheads="1"/>
          </p:cNvSpPr>
          <p:nvPr/>
        </p:nvSpPr>
        <p:spPr bwMode="auto">
          <a:xfrm>
            <a:off x="2357422" y="1214422"/>
            <a:ext cx="6357938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0975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Двухсторонняя </a:t>
            </a:r>
            <a:r>
              <a:rPr lang="ru-RU" dirty="0">
                <a:latin typeface="Calibri" pitchFamily="34" charset="0"/>
              </a:rPr>
              <a:t>цветная </a:t>
            </a:r>
            <a:r>
              <a:rPr lang="ru-RU" dirty="0" smtClean="0">
                <a:latin typeface="Calibri" pitchFamily="34" charset="0"/>
              </a:rPr>
              <a:t>бумага</a:t>
            </a:r>
            <a:endParaRPr lang="ru-RU" dirty="0">
              <a:latin typeface="Calibri" pitchFamily="34" charset="0"/>
            </a:endParaRPr>
          </a:p>
          <a:p>
            <a:pPr indent="180975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Приспособление </a:t>
            </a:r>
            <a:r>
              <a:rPr lang="ru-RU" dirty="0">
                <a:latin typeface="Calibri" pitchFamily="34" charset="0"/>
              </a:rPr>
              <a:t>для закручивания бумажных лент. Это может быть деревянная палочка длиной 10 см и гобеленовой иглы с большим ушком. </a:t>
            </a:r>
          </a:p>
          <a:p>
            <a:pPr indent="180975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Клей ПВА</a:t>
            </a:r>
            <a:endParaRPr lang="ru-RU" dirty="0">
              <a:latin typeface="Calibri" pitchFamily="34" charset="0"/>
            </a:endParaRPr>
          </a:p>
          <a:p>
            <a:pPr indent="180975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Зубочистки (используется для нанесения клея</a:t>
            </a:r>
            <a:r>
              <a:rPr lang="ru-RU" dirty="0" smtClean="0">
                <a:latin typeface="Calibri" pitchFamily="34" charset="0"/>
              </a:rPr>
              <a:t>).</a:t>
            </a:r>
            <a:endParaRPr lang="ru-RU" dirty="0">
              <a:latin typeface="Calibri" pitchFamily="34" charset="0"/>
            </a:endParaRPr>
          </a:p>
          <a:p>
            <a:pPr indent="180975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Ножницы</a:t>
            </a:r>
            <a:endParaRPr lang="ru-RU" dirty="0">
              <a:latin typeface="Calibri" pitchFamily="34" charset="0"/>
            </a:endParaRPr>
          </a:p>
          <a:p>
            <a:pPr indent="180975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Пинцет</a:t>
            </a:r>
            <a:endParaRPr lang="ru-RU" dirty="0">
              <a:latin typeface="Calibri" pitchFamily="34" charset="0"/>
            </a:endParaRPr>
          </a:p>
          <a:p>
            <a:pPr indent="180975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Картон </a:t>
            </a:r>
            <a:r>
              <a:rPr lang="ru-RU" dirty="0">
                <a:latin typeface="Calibri" pitchFamily="34" charset="0"/>
              </a:rPr>
              <a:t>(для создания основного фона картины</a:t>
            </a:r>
            <a:r>
              <a:rPr lang="ru-RU" dirty="0" smtClean="0">
                <a:latin typeface="Calibri" pitchFamily="34" charset="0"/>
              </a:rPr>
              <a:t>).</a:t>
            </a:r>
            <a:endParaRPr lang="ru-RU" dirty="0">
              <a:latin typeface="Calibri" pitchFamily="34" charset="0"/>
            </a:endParaRPr>
          </a:p>
          <a:p>
            <a:pPr indent="180975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Линейка </a:t>
            </a:r>
            <a:r>
              <a:rPr lang="ru-RU" dirty="0">
                <a:latin typeface="Calibri" pitchFamily="34" charset="0"/>
              </a:rPr>
              <a:t>с круглыми отверстиями различного диаметра (офицерская</a:t>
            </a:r>
            <a:r>
              <a:rPr lang="ru-RU" dirty="0" smtClean="0">
                <a:latin typeface="Calibri" pitchFamily="34" charset="0"/>
              </a:rPr>
              <a:t>).</a:t>
            </a:r>
            <a:endParaRPr lang="ru-RU" dirty="0">
              <a:latin typeface="Calibri" pitchFamily="34" charset="0"/>
            </a:endParaRPr>
          </a:p>
          <a:p>
            <a:pPr indent="180975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Доска </a:t>
            </a:r>
            <a:r>
              <a:rPr lang="ru-RU" dirty="0">
                <a:latin typeface="Calibri" pitchFamily="34" charset="0"/>
              </a:rPr>
              <a:t>или коврик, на котором можно </a:t>
            </a:r>
            <a:r>
              <a:rPr lang="ru-RU" dirty="0" smtClean="0">
                <a:latin typeface="Calibri" pitchFamily="34" charset="0"/>
              </a:rPr>
              <a:t>резать</a:t>
            </a:r>
            <a:endParaRPr lang="ru-RU" dirty="0">
              <a:latin typeface="Calibri" pitchFamily="34" charset="0"/>
            </a:endParaRPr>
          </a:p>
          <a:p>
            <a:pPr indent="180975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Любая </a:t>
            </a:r>
            <a:r>
              <a:rPr lang="ru-RU" dirty="0">
                <a:latin typeface="Calibri" pitchFamily="34" charset="0"/>
              </a:rPr>
              <a:t>подходящая бумага с красивой </a:t>
            </a:r>
            <a:r>
              <a:rPr lang="ru-RU" dirty="0" smtClean="0">
                <a:latin typeface="Calibri" pitchFamily="34" charset="0"/>
              </a:rPr>
              <a:t>фактурой - для основы.</a:t>
            </a:r>
            <a:endParaRPr lang="ru-RU" dirty="0">
              <a:latin typeface="Calibri" pitchFamily="34" charset="0"/>
            </a:endParaRPr>
          </a:p>
          <a:p>
            <a:pPr indent="180975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Металлическая </a:t>
            </a:r>
            <a:r>
              <a:rPr lang="ru-RU" dirty="0">
                <a:latin typeface="Calibri" pitchFamily="34" charset="0"/>
              </a:rPr>
              <a:t>линейка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indent="180975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Канцелярский нож.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e53c69a4a01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14313"/>
            <a:ext cx="5278438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2" descr="6cf6b6c4e16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357188"/>
            <a:ext cx="1428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 descr="6cf6b6c4e16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143125"/>
            <a:ext cx="1428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2" descr="6cf6b6c4e16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357188"/>
            <a:ext cx="1428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 descr="6cf6b6c4e16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25"/>
            <a:ext cx="1428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9 из 18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28604"/>
            <a:ext cx="5143536" cy="544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66509650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771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48772741_1253117466_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45720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elk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379913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0" descr="9511210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20713"/>
            <a:ext cx="4059237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32666987_kvil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 descr="Pfahler_FlowerCa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3286125"/>
            <a:ext cx="434975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" descr="32666935_kvil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5EAE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Физкультминутка</a:t>
            </a:r>
            <a:endParaRPr lang="ru-RU" sz="4000" dirty="0">
              <a:solidFill>
                <a:srgbClr val="5EAE5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643050"/>
            <a:ext cx="75009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Поднимает руки класс – это </a:t>
            </a:r>
            <a:r>
              <a:rPr lang="ru-RU" sz="32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</a:t>
            </a:r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Повернулась голова – это </a:t>
            </a:r>
            <a:r>
              <a:rPr lang="ru-RU" sz="32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два</a:t>
            </a:r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Руки вниз, вперёд смотри – это </a:t>
            </a:r>
            <a:r>
              <a:rPr lang="ru-RU" sz="32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</a:t>
            </a:r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Руки в стороны пошире развернули на </a:t>
            </a:r>
            <a:r>
              <a:rPr lang="ru-RU" sz="32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четыре</a:t>
            </a:r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силой их к плечам прижать – это </a:t>
            </a:r>
            <a:r>
              <a:rPr lang="ru-RU" sz="32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пять</a:t>
            </a:r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Всем ребятам тихо сесть – это </a:t>
            </a:r>
            <a:r>
              <a:rPr lang="ru-RU" sz="32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шесть</a:t>
            </a:r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ru-RU" sz="32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Обучающая: </a:t>
            </a:r>
            <a:r>
              <a:rPr lang="ru-RU" dirty="0" smtClean="0"/>
              <a:t>повторить и обобщить изученный материал, совершенствовать навыки в технике «квиллинг»; Способствовать формированию представления о новом виде декоративно-прикладного искусства – квиллинге. </a:t>
            </a:r>
          </a:p>
          <a:p>
            <a:r>
              <a:rPr lang="ru-RU" i="1" dirty="0" smtClean="0"/>
              <a:t>Развивающая:</a:t>
            </a:r>
            <a:r>
              <a:rPr lang="ru-RU" b="1" dirty="0" smtClean="0"/>
              <a:t> </a:t>
            </a:r>
            <a:r>
              <a:rPr lang="ru-RU" dirty="0" smtClean="0"/>
              <a:t>Развивать воображение, мышление, творческие возможности каждого ребёнка; развивать интерес к предмету; развивать у учащихся навыки и умения работы с бумагой, глазомер, мелкую моторику рук. </a:t>
            </a:r>
          </a:p>
          <a:p>
            <a:r>
              <a:rPr lang="ru-RU" i="1" dirty="0" smtClean="0"/>
              <a:t>Воспитывающая: </a:t>
            </a:r>
            <a:r>
              <a:rPr lang="ru-RU" dirty="0" smtClean="0"/>
              <a:t>Воспитывать у учащихся качества аккуратности и собранности при выполнении приёмов труда, трудолюбие, умение слушать, коммуникабельность, аккуратность, активность.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урока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demaSimeri_egg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14313"/>
            <a:ext cx="35290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2" descr="demaSimeri_box_and_eg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143250"/>
            <a:ext cx="48672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3" descr="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357188"/>
            <a:ext cx="2286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DSC002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14313"/>
            <a:ext cx="3286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DSC0029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14313"/>
            <a:ext cx="3500438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3" descr="quilling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3071813"/>
            <a:ext cx="31432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 descr="crw_191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000375"/>
            <a:ext cx="3357563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35179278_873a4171d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5823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5" y="2967335"/>
            <a:ext cx="821536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714348" y="1214423"/>
            <a:ext cx="785817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Квиллинг, </a:t>
            </a:r>
            <a:r>
              <a:rPr lang="ru-RU" sz="2400" dirty="0" err="1">
                <a:latin typeface="Comic Sans MS" pitchFamily="66" charset="0"/>
              </a:rPr>
              <a:t>бумагокручение</a:t>
            </a:r>
            <a:r>
              <a:rPr lang="ru-RU" sz="2400" dirty="0">
                <a:latin typeface="Comic Sans MS" pitchFamily="66" charset="0"/>
              </a:rPr>
              <a:t>, бумажная филигрань — искусство скручивать длинные и узкие полоски бумаги в спиральки, видоизменять их форму и составлять из полученных деталей объемные или плоскостные композиции. </a:t>
            </a:r>
          </a:p>
          <a:p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На английском языке данный вид рукоделия называется "</a:t>
            </a:r>
            <a:r>
              <a:rPr lang="ru-RU" sz="2400" dirty="0" err="1">
                <a:latin typeface="Comic Sans MS" pitchFamily="66" charset="0"/>
              </a:rPr>
              <a:t>quilling</a:t>
            </a:r>
            <a:r>
              <a:rPr lang="ru-RU" sz="2400" dirty="0">
                <a:latin typeface="Comic Sans MS" pitchFamily="66" charset="0"/>
              </a:rPr>
              <a:t>" - от слова "</a:t>
            </a:r>
            <a:r>
              <a:rPr lang="ru-RU" sz="2400" dirty="0" err="1">
                <a:latin typeface="Comic Sans MS" pitchFamily="66" charset="0"/>
              </a:rPr>
              <a:t>quill</a:t>
            </a:r>
            <a:r>
              <a:rPr lang="ru-RU" sz="2400" dirty="0">
                <a:latin typeface="Comic Sans MS" pitchFamily="66" charset="0"/>
              </a:rPr>
              <a:t>" или </a:t>
            </a:r>
            <a:r>
              <a:rPr lang="ru-RU" sz="2400" dirty="0" smtClean="0">
                <a:latin typeface="Comic Sans MS" pitchFamily="66" charset="0"/>
              </a:rPr>
              <a:t>«птичье перо».</a:t>
            </a:r>
          </a:p>
          <a:p>
            <a:r>
              <a:rPr lang="ru-RU" sz="2400" dirty="0" smtClean="0">
                <a:latin typeface="Comic Sans MS" pitchFamily="66" charset="0"/>
              </a:rPr>
              <a:t> К </a:t>
            </a:r>
            <a:r>
              <a:rPr lang="ru-RU" sz="2400" dirty="0">
                <a:latin typeface="Comic Sans MS" pitchFamily="66" charset="0"/>
              </a:rPr>
              <a:t>сожалению, бумага - недолговечный материал и мало что сохранилось от средневековых шедевров. Однако эта древняя техника сохранилась и до наших дней и очень популярна во многих странах мира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9219" name="Рисунок 2" descr="c639bc789dc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575" y="214313"/>
            <a:ext cx="25034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03c2388e3d5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1000125"/>
            <a:ext cx="57245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785786" y="500042"/>
            <a:ext cx="81439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mic Sans MS" pitchFamily="66" charset="0"/>
              </a:rPr>
              <a:t>В Англии принцесса Елизавета всерьёз увлекалась искусством квиллинга, и многие её творения хранятся в музее Виктории и Альберта в Лондоне</a:t>
            </a:r>
            <a:r>
              <a:rPr lang="ru-RU" dirty="0" smtClean="0">
                <a:latin typeface="Comic Sans MS" pitchFamily="66" charset="0"/>
              </a:rPr>
              <a:t>..</a:t>
            </a:r>
            <a:r>
              <a:rPr lang="ru-RU" dirty="0">
                <a:latin typeface="Comic Sans MS" pitchFamily="66" charset="0"/>
              </a:rPr>
              <a:t> </a:t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6" name="i-main-pic" descr="Картинка 589 из 18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59204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i-main-pic" descr="Картинка 77 из 18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62261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-main-pic" descr="Картинка 516 из 189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357313"/>
            <a:ext cx="364331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071802" y="142875"/>
            <a:ext cx="578644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В наши дни </a:t>
            </a:r>
            <a:r>
              <a:rPr lang="ru-RU" sz="2000" dirty="0" err="1">
                <a:latin typeface="Comic Sans MS" pitchFamily="66" charset="0"/>
              </a:rPr>
              <a:t>бумагокручение</a:t>
            </a:r>
            <a:r>
              <a:rPr lang="ru-RU" sz="2000" dirty="0">
                <a:latin typeface="Comic Sans MS" pitchFamily="66" charset="0"/>
              </a:rPr>
              <a:t> широко известно и популярно как хобби в странах Западной Европы, особенно в Англии и Германии. Но самое широкое распространение это искусство получило, когда оно «переехало» на Восток. 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/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В Южной Корее существует целая Ассоциация любителей бумажной пластики, объединяющая последователей самых разных направлений бумажного творчества. 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/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В 15 веке это считалось искусством. В 19 — дамским развлечением. Большую часть 20 века оно было забыто. И только в конце прошлого столетия квиллинг снова стал превращаться в искусство. 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10243" name="Рисунок 3" descr="672161936d7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42862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ZhARPTITsA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428604"/>
            <a:ext cx="273425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1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Можно собрать из бумажных элементов вазу для конфет и спокойно использовать её по назначению — не развалится и не сломается. В общем, квиллинг — это возможность увидеть необычные возможности обычной бумаги</a:t>
            </a:r>
            <a:endParaRPr lang="ru-RU" dirty="0"/>
          </a:p>
        </p:txBody>
      </p:sp>
      <p:pic>
        <p:nvPicPr>
          <p:cNvPr id="3" name="Picture 8" descr="quilling_manual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29464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pq_ex_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143116"/>
            <a:ext cx="2786082" cy="354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321 из 189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571612"/>
            <a:ext cx="3214710" cy="30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Европейский квиллинг</a:t>
            </a:r>
          </a:p>
        </p:txBody>
      </p:sp>
      <p:pic>
        <p:nvPicPr>
          <p:cNvPr id="5" name="Рисунок 1" descr="ange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928802"/>
            <a:ext cx="35391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 descr="glubina_quill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2071702" cy="246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33165624_070323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357562"/>
            <a:ext cx="3619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2525234788_1fd2b4f61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964642" y="964392"/>
            <a:ext cx="19415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286000" y="214313"/>
            <a:ext cx="64293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Корейская </a:t>
            </a:r>
            <a:r>
              <a:rPr lang="ru-RU" dirty="0">
                <a:latin typeface="Comic Sans MS" pitchFamily="66" charset="0"/>
              </a:rPr>
              <a:t>школа квиллинга (они называют его </a:t>
            </a:r>
            <a:r>
              <a:rPr lang="ru-RU" dirty="0" err="1">
                <a:latin typeface="Comic Sans MS" pitchFamily="66" charset="0"/>
              </a:rPr>
              <a:t>бумагокручение</a:t>
            </a:r>
            <a:r>
              <a:rPr lang="ru-RU" dirty="0">
                <a:latin typeface="Comic Sans MS" pitchFamily="66" charset="0"/>
              </a:rPr>
              <a:t>) несколько отличается от европейской. Европейские работы, как правило, состоят из небольшого числа деталей, они лаконичны, напоминают мозаики, украшают открытки и рамочки. Европа всегда спешит, поэтому любит быстрые техники. Восточные же мастера создают произведения, напоминающие шедевры ювелирного искусства. Тончайшее объёмное кружево сплетается из сотен мелких деталей.</a:t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12291" name="Рисунок 2" descr="0_b2fc_b7e6616e_-1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2928938"/>
            <a:ext cx="2738437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crw_19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175577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1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3214688"/>
            <a:ext cx="27146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246</TotalTime>
  <Words>452</Words>
  <Application>Microsoft Office PowerPoint</Application>
  <PresentationFormat>Экран (4:3)</PresentationFormat>
  <Paragraphs>44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Презентация PowerPoint</vt:lpstr>
      <vt:lpstr>Цели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Европейский квиллинг</vt:lpstr>
      <vt:lpstr>Презентация PowerPoint</vt:lpstr>
      <vt:lpstr>Презентация PowerPoint</vt:lpstr>
      <vt:lpstr>Презентация PowerPoint</vt:lpstr>
      <vt:lpstr>Презентация PowerPoint</vt:lpstr>
      <vt:lpstr> Материалы и инструменты для работы: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34</cp:revision>
  <dcterms:created xsi:type="dcterms:W3CDTF">2009-04-06T14:53:45Z</dcterms:created>
  <dcterms:modified xsi:type="dcterms:W3CDTF">2013-11-21T12:35:06Z</dcterms:modified>
</cp:coreProperties>
</file>