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АССОЦИАЦИИ И ТВОРЧЕСКОЕ МЫШЛЕНИЕ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1" y="3048000"/>
            <a:ext cx="2664460" cy="335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533400"/>
            <a:ext cx="4170362" cy="5902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Ассоциации</a:t>
            </a:r>
          </a:p>
          <a:p>
            <a:r>
              <a:rPr lang="ru-RU" dirty="0" smtClean="0"/>
              <a:t>Генерирование ассоциаций</a:t>
            </a:r>
          </a:p>
          <a:p>
            <a:r>
              <a:rPr lang="ru-RU" dirty="0" smtClean="0"/>
              <a:t>Первичные ассоциации</a:t>
            </a:r>
          </a:p>
          <a:p>
            <a:r>
              <a:rPr lang="ru-RU" dirty="0" smtClean="0"/>
              <a:t>Дополнительные ассоциации</a:t>
            </a:r>
          </a:p>
          <a:p>
            <a:r>
              <a:rPr lang="ru-RU" dirty="0" smtClean="0"/>
              <a:t>Ассоциативный переход</a:t>
            </a:r>
          </a:p>
          <a:p>
            <a:r>
              <a:rPr lang="ru-RU" dirty="0" smtClean="0"/>
              <a:t>Шаги ассоциативного перехода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отличается метод ассоциаций от морфологического анализа?</a:t>
            </a:r>
          </a:p>
          <a:p>
            <a:r>
              <a:rPr lang="ru-RU" dirty="0" smtClean="0"/>
              <a:t>Насколько эффективно в методе ассоциаций применение пословиц, отрывков из стихотворений, рассказов и т.д.?</a:t>
            </a:r>
          </a:p>
          <a:p>
            <a:r>
              <a:rPr lang="ru-RU" dirty="0" smtClean="0"/>
              <a:t>В чем сущность ассоциативного мышления?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разминка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Чему равна единица в квадрате?</a:t>
            </a:r>
          </a:p>
          <a:p>
            <a:r>
              <a:rPr lang="ru-RU" dirty="0" smtClean="0"/>
              <a:t>Чему равно два в квадрате?</a:t>
            </a:r>
          </a:p>
          <a:p>
            <a:r>
              <a:rPr lang="ru-RU" dirty="0" smtClean="0"/>
              <a:t>Чему равно четыре в квадрате?</a:t>
            </a:r>
          </a:p>
          <a:p>
            <a:r>
              <a:rPr lang="ru-RU" dirty="0" smtClean="0"/>
              <a:t>Чему равен угол в квадрате?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 пылал факелом. </a:t>
            </a:r>
            <a:r>
              <a:rPr lang="ru-RU" dirty="0" smtClean="0"/>
              <a:t> </a:t>
            </a:r>
            <a:r>
              <a:rPr lang="ru-RU" dirty="0" smtClean="0"/>
              <a:t>Пожар не ликвидировать. Но человек вошел в горящий дом, и его никто не остановил. Почему?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человека вошли в комнату, увидели убийцу, его окровавленную жертву, обсудили увиденное и спокойно вышли. Почему?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Писатель закончил предложение и поставил точку. Роман «</a:t>
            </a:r>
            <a:r>
              <a:rPr lang="ru-RU" dirty="0" err="1" smtClean="0"/>
              <a:t>Неохоженая</a:t>
            </a:r>
            <a:r>
              <a:rPr lang="ru-RU" dirty="0" smtClean="0"/>
              <a:t> тропа» был завершен. Внезапно он схватил рукопись, и «</a:t>
            </a:r>
            <a:r>
              <a:rPr lang="ru-RU" dirty="0" err="1" smtClean="0"/>
              <a:t>Неохоженой</a:t>
            </a:r>
            <a:r>
              <a:rPr lang="ru-RU" dirty="0" smtClean="0"/>
              <a:t> тропы» не стало… </a:t>
            </a:r>
            <a:r>
              <a:rPr lang="ru-RU" dirty="0" smtClean="0"/>
              <a:t>Ч</a:t>
            </a:r>
            <a:r>
              <a:rPr lang="ru-RU" dirty="0" smtClean="0"/>
              <a:t>то случилось?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АССОЦИАЦИИ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ЭТО ОБРАЗЫ, ВОЗНИКАЮЩИЕ В СОЗНАНИИ ЧЕЛОВЕКА В ОТВЕТ НА КАКОЕ – ТО ВОЗДЕЙСТВИЕ, НАПРИМЕР В ОТВЕТ НА СЛОВО.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СУТЬ АССОЦИАЦИИ -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Установление связи между явлениями, понятиями, порой весьма отдаленными друг от друга.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Прием генерирования ассоциаций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3230563"/>
          </a:xfrm>
        </p:spPr>
        <p:txBody>
          <a:bodyPr/>
          <a:lstStyle/>
          <a:p>
            <a:r>
              <a:rPr lang="ru-RU" dirty="0" smtClean="0"/>
              <a:t>Быстрый ответ на одно стимулирующее слово.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Даны три слова: </a:t>
            </a:r>
            <a:r>
              <a:rPr lang="ru-RU" b="1" i="1" dirty="0" smtClean="0"/>
              <a:t>КИРПИЧ, СТАКАН, ШЛЯПА.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Напишите несколько (не менее трех) предложений, связанных между собой по смыслу, желательно в виде рассказа. В каждом предложении необходимо использовать все три слова.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</TotalTime>
  <Words>242</Words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АССОЦИАЦИИ И ТВОРЧЕСКОЕ МЫШЛЕНИЕ</vt:lpstr>
      <vt:lpstr>разминка</vt:lpstr>
      <vt:lpstr>Слайд 3</vt:lpstr>
      <vt:lpstr>Слайд 4</vt:lpstr>
      <vt:lpstr>Слайд 5</vt:lpstr>
      <vt:lpstr>АССОЦИАЦИИ - </vt:lpstr>
      <vt:lpstr>СУТЬ АССОЦИАЦИИ - </vt:lpstr>
      <vt:lpstr>Прием генерирования ассоциаций </vt:lpstr>
      <vt:lpstr>Практическая работа:</vt:lpstr>
      <vt:lpstr>Слайд 10</vt:lpstr>
      <vt:lpstr>Термины:</vt:lpstr>
      <vt:lpstr>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АССОЦИАЦИИ И ТВОРЧЕСКОЕ МЫШЛЕНИЕ</dc:title>
  <cp:lastModifiedBy>User</cp:lastModifiedBy>
  <cp:revision>6</cp:revision>
  <dcterms:modified xsi:type="dcterms:W3CDTF">2013-10-24T16:55:01Z</dcterms:modified>
</cp:coreProperties>
</file>