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«ПРЕДПРИНИМАТЕЛЬСКАЯ ФИРМА»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2209800"/>
            <a:ext cx="2514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Субъекты предпринимательской деятельности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4114800"/>
            <a:ext cx="1752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лицо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4114800"/>
            <a:ext cx="1981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Юридическое лицо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819400" y="3429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81600" y="3429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696200" cy="484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Предприятие</a:t>
            </a:r>
            <a:r>
              <a:rPr lang="ru-RU" sz="3200" dirty="0" smtClean="0"/>
              <a:t> – это самостоятельный хозяйственный субъект, предназначенный для производства продукции, выполнения работ и оказания услуг.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8495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Основы создания предприятия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владение имуществом;</a:t>
            </a:r>
          </a:p>
          <a:p>
            <a:r>
              <a:rPr lang="ru-RU" dirty="0" smtClean="0"/>
              <a:t>- самостоятельность;</a:t>
            </a:r>
          </a:p>
          <a:p>
            <a:r>
              <a:rPr lang="ru-RU" dirty="0" smtClean="0"/>
              <a:t>- прибыльность.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юридического лица: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Организационное единство.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Обособленное имущество.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Имущественная ответственность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Выступление в гражданских делах от своего имени.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ВИДЫ ПРЕДПРИНИМАТЕЛЬСКОЙ ДЕЯТЕЛЬНОСТИ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048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Производственной</a:t>
            </a:r>
            <a:endParaRPr lang="ru-RU" dirty="0" smtClean="0"/>
          </a:p>
          <a:p>
            <a:r>
              <a:rPr lang="ru-RU" b="1" dirty="0" smtClean="0"/>
              <a:t>Коммерческое</a:t>
            </a:r>
            <a:endParaRPr lang="ru-RU" dirty="0" smtClean="0"/>
          </a:p>
          <a:p>
            <a:r>
              <a:rPr lang="ru-RU" b="1" dirty="0" smtClean="0"/>
              <a:t>Финансовое</a:t>
            </a:r>
          </a:p>
          <a:p>
            <a:r>
              <a:rPr lang="ru-RU" b="1" dirty="0" smtClean="0"/>
              <a:t>Посредничество</a:t>
            </a:r>
          </a:p>
          <a:p>
            <a:r>
              <a:rPr lang="ru-RU" b="1" dirty="0" smtClean="0"/>
              <a:t>Страховое предпринимательство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ПРЕДПРИНИМАТЕЛЬСКОЙ ДЕЯТЕЛЬНОСТИ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057400"/>
            <a:ext cx="35052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Индивидуальная:</a:t>
            </a:r>
          </a:p>
          <a:p>
            <a:pPr algn="ctr">
              <a:buFontTx/>
              <a:buChar char="-"/>
            </a:pPr>
            <a:r>
              <a:rPr lang="ru-RU" dirty="0" smtClean="0"/>
              <a:t> индивидуально-трудовая;</a:t>
            </a:r>
          </a:p>
          <a:p>
            <a:pPr algn="ctr">
              <a:buFontTx/>
              <a:buChar char="-"/>
            </a:pPr>
            <a:r>
              <a:rPr lang="ru-RU" dirty="0" smtClean="0"/>
              <a:t> единоличная;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семейное.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2057400"/>
            <a:ext cx="3962400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Коллективная:</a:t>
            </a:r>
          </a:p>
          <a:p>
            <a:pPr algn="ctr">
              <a:buFontTx/>
              <a:buChar char="-"/>
            </a:pPr>
            <a:r>
              <a:rPr lang="ru-RU" dirty="0" smtClean="0"/>
              <a:t> общество с неограниченной ответственностью;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общество с </a:t>
            </a:r>
            <a:r>
              <a:rPr lang="ru-RU" dirty="0" smtClean="0"/>
              <a:t>ограниченной </a:t>
            </a:r>
            <a:r>
              <a:rPr lang="ru-RU" dirty="0" smtClean="0"/>
              <a:t>ответственностью</a:t>
            </a:r>
            <a:r>
              <a:rPr lang="ru-RU" dirty="0" smtClean="0"/>
              <a:t>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товарищества;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корпорации;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акционерное общество;</a:t>
            </a:r>
          </a:p>
          <a:p>
            <a:pPr algn="ctr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открытое;</a:t>
            </a:r>
          </a:p>
          <a:p>
            <a:pPr algn="ctr">
              <a:buFontTx/>
              <a:buChar char="-"/>
            </a:pPr>
            <a:r>
              <a:rPr lang="ru-RU" dirty="0" smtClean="0"/>
              <a:t> закрытое.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143000" y="1447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15000" y="14478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116</Words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«ПРЕДПРИНИМАТЕЛЬСКАЯ ФИРМА»</vt:lpstr>
      <vt:lpstr>Слайд 2</vt:lpstr>
      <vt:lpstr>Предприятие – это самостоятельный хозяйственный субъект, предназначенный для производства продукции, выполнения работ и оказания услуг.</vt:lpstr>
      <vt:lpstr>Признаки юридического лица:</vt:lpstr>
      <vt:lpstr>ВИДЫ ПРЕДПРИНИМАТЕЛЬСКОЙ ДЕЯТЕЛЬНОСТИ </vt:lpstr>
      <vt:lpstr>ФОРМЫ ПРЕДПРИНИМАТЕЛЬСКОЙ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«ПРЕДПРИНИМАТЕЛЬСКАЯ ФИРМА»</dc:title>
  <cp:lastModifiedBy>User</cp:lastModifiedBy>
  <cp:revision>11</cp:revision>
  <dcterms:modified xsi:type="dcterms:W3CDTF">2012-10-08T15:26:49Z</dcterms:modified>
</cp:coreProperties>
</file>