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326" r:id="rId2"/>
    <p:sldId id="328" r:id="rId3"/>
    <p:sldId id="256" r:id="rId4"/>
    <p:sldId id="257" r:id="rId5"/>
    <p:sldId id="258" r:id="rId6"/>
    <p:sldId id="260" r:id="rId7"/>
    <p:sldId id="261" r:id="rId8"/>
    <p:sldId id="264" r:id="rId9"/>
    <p:sldId id="265" r:id="rId10"/>
    <p:sldId id="267" r:id="rId11"/>
    <p:sldId id="268" r:id="rId12"/>
    <p:sldId id="271" r:id="rId13"/>
    <p:sldId id="274" r:id="rId14"/>
    <p:sldId id="275" r:id="rId15"/>
    <p:sldId id="279" r:id="rId16"/>
    <p:sldId id="285" r:id="rId17"/>
    <p:sldId id="284" r:id="rId18"/>
    <p:sldId id="287" r:id="rId19"/>
    <p:sldId id="290" r:id="rId20"/>
    <p:sldId id="293" r:id="rId21"/>
    <p:sldId id="295" r:id="rId22"/>
    <p:sldId id="297" r:id="rId23"/>
    <p:sldId id="298" r:id="rId24"/>
    <p:sldId id="301" r:id="rId25"/>
    <p:sldId id="322" r:id="rId26"/>
    <p:sldId id="302" r:id="rId27"/>
    <p:sldId id="304" r:id="rId28"/>
    <p:sldId id="305" r:id="rId29"/>
    <p:sldId id="306" r:id="rId30"/>
    <p:sldId id="307" r:id="rId31"/>
    <p:sldId id="309" r:id="rId32"/>
    <p:sldId id="312" r:id="rId33"/>
    <p:sldId id="314" r:id="rId34"/>
    <p:sldId id="316" r:id="rId35"/>
    <p:sldId id="317" r:id="rId36"/>
    <p:sldId id="318" r:id="rId37"/>
    <p:sldId id="319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94660"/>
  </p:normalViewPr>
  <p:slideViewPr>
    <p:cSldViewPr>
      <p:cViewPr varScale="1">
        <p:scale>
          <a:sx n="64" d="100"/>
          <a:sy n="64" d="100"/>
        </p:scale>
        <p:origin x="-15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33D6BB3-5CD3-435D-A40D-D45315EB36F0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766C77B-C102-4B67-AF60-E4C886A764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6BB3-5CD3-435D-A40D-D45315EB36F0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C77B-C102-4B67-AF60-E4C886A764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6BB3-5CD3-435D-A40D-D45315EB36F0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C77B-C102-4B67-AF60-E4C886A764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33D6BB3-5CD3-435D-A40D-D45315EB36F0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C77B-C102-4B67-AF60-E4C886A764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33D6BB3-5CD3-435D-A40D-D45315EB36F0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766C77B-C102-4B67-AF60-E4C886A7647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33D6BB3-5CD3-435D-A40D-D45315EB36F0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766C77B-C102-4B67-AF60-E4C886A764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33D6BB3-5CD3-435D-A40D-D45315EB36F0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766C77B-C102-4B67-AF60-E4C886A764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6BB3-5CD3-435D-A40D-D45315EB36F0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C77B-C102-4B67-AF60-E4C886A764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33D6BB3-5CD3-435D-A40D-D45315EB36F0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766C77B-C102-4B67-AF60-E4C886A764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33D6BB3-5CD3-435D-A40D-D45315EB36F0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766C77B-C102-4B67-AF60-E4C886A764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33D6BB3-5CD3-435D-A40D-D45315EB36F0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766C77B-C102-4B67-AF60-E4C886A764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33D6BB3-5CD3-435D-A40D-D45315EB36F0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766C77B-C102-4B67-AF60-E4C886A764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3960440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8000" i="1" dirty="0" smtClean="0">
                <a:solidFill>
                  <a:srgbClr val="FFFF00"/>
                </a:solidFill>
                <a:latin typeface="Comic Sans MS" pitchFamily="66" charset="0"/>
              </a:rPr>
              <a:t>    О моём         </a:t>
            </a:r>
            <a:r>
              <a:rPr lang="ru-RU" sz="8000" i="1" dirty="0" err="1" smtClean="0">
                <a:solidFill>
                  <a:srgbClr val="FFFF00"/>
                </a:solidFill>
                <a:latin typeface="Comic Sans MS" pitchFamily="66" charset="0"/>
              </a:rPr>
              <a:t>Тирляне</a:t>
            </a:r>
            <a:r>
              <a:rPr lang="ru-RU" sz="8000" i="1" dirty="0" smtClean="0">
                <a:solidFill>
                  <a:srgbClr val="FFFF00"/>
                </a:solidFill>
                <a:latin typeface="Comic Sans MS" pitchFamily="66" charset="0"/>
              </a:rPr>
              <a:t>…</a:t>
            </a:r>
            <a:endParaRPr lang="ru-RU" sz="8000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409838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9093" cy="6858000"/>
          </a:xfrm>
        </p:spPr>
      </p:pic>
      <p:sp>
        <p:nvSpPr>
          <p:cNvPr id="3" name="TextBox 2"/>
          <p:cNvSpPr txBox="1"/>
          <p:nvPr/>
        </p:nvSpPr>
        <p:spPr>
          <a:xfrm>
            <a:off x="1691680" y="908720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Местная достопримечательность: ещё недавно здесь была узкоколейка…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283931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8556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149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3" name="TextBox 2"/>
          <p:cNvSpPr txBox="1"/>
          <p:nvPr/>
        </p:nvSpPr>
        <p:spPr>
          <a:xfrm>
            <a:off x="2051720" y="404664"/>
            <a:ext cx="5760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Не зря говорят, что Тирлян находится в горах…</a:t>
            </a:r>
            <a:endParaRPr lang="ru-RU" sz="3200" i="1" dirty="0">
              <a:solidFill>
                <a:schemeClr val="bg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irlyanskiy-6538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</p:spPr>
      </p:pic>
      <p:sp>
        <p:nvSpPr>
          <p:cNvPr id="3" name="TextBox 2"/>
          <p:cNvSpPr txBox="1"/>
          <p:nvPr/>
        </p:nvSpPr>
        <p:spPr>
          <a:xfrm>
            <a:off x="2627784" y="404664"/>
            <a:ext cx="6264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rgbClr val="002060"/>
                </a:solidFill>
                <a:latin typeface="Comic Sans MS" pitchFamily="66" charset="0"/>
              </a:rPr>
              <a:t>Плещут волны о берег скалистый…</a:t>
            </a:r>
            <a:endParaRPr lang="ru-RU" sz="3200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x_4f42c8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1331640" y="404664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  <a:latin typeface="Comic Sans MS" pitchFamily="66" charset="0"/>
              </a:rPr>
              <a:t>Кто может похвастать такой красотой?!</a:t>
            </a:r>
            <a:endParaRPr lang="ru-RU" sz="2400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N61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755576" y="548680"/>
            <a:ext cx="45365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Comic Sans MS" pitchFamily="66" charset="0"/>
              </a:rPr>
              <a:t> </a:t>
            </a:r>
            <a:r>
              <a:rPr lang="ru-RU" sz="2800" b="1" i="1" dirty="0" smtClean="0">
                <a:solidFill>
                  <a:srgbClr val="002060"/>
                </a:solidFill>
                <a:latin typeface="Comic Sans MS" pitchFamily="66" charset="0"/>
              </a:rPr>
              <a:t>Всё разнотравье своих кладовых</a:t>
            </a:r>
            <a:endParaRPr lang="ru-RU" sz="2800" i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ru-RU" sz="2800" b="1" i="1" dirty="0" smtClean="0">
                <a:solidFill>
                  <a:srgbClr val="002060"/>
                </a:solidFill>
                <a:latin typeface="Comic Sans MS" pitchFamily="66" charset="0"/>
              </a:rPr>
              <a:t> Степь выстилает под ноги коню...</a:t>
            </a:r>
            <a:endParaRPr lang="ru-RU" sz="2800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DODoWcLHy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CYmCK0GL0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55776" y="692696"/>
            <a:ext cx="3960440" cy="1143000"/>
          </a:xfrm>
        </p:spPr>
        <p:txBody>
          <a:bodyPr>
            <a:noAutofit/>
          </a:bodyPr>
          <a:lstStyle/>
          <a:p>
            <a:r>
              <a:rPr lang="ru-RU" sz="8800" i="1" dirty="0" smtClean="0">
                <a:solidFill>
                  <a:srgbClr val="00B050"/>
                </a:solidFill>
                <a:latin typeface="Comic Sans MS" pitchFamily="66" charset="0"/>
              </a:rPr>
              <a:t>осень</a:t>
            </a:r>
            <a:endParaRPr lang="ru-RU" sz="8800" i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34880" y="3429000"/>
            <a:ext cx="55091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FFF00"/>
                </a:solidFill>
                <a:latin typeface="Comic Sans MS" pitchFamily="66" charset="0"/>
              </a:rPr>
              <a:t>Унылая пора! Очей очарованье!</a:t>
            </a:r>
            <a:br>
              <a:rPr lang="ru-RU" sz="2000" b="1" i="1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2000" b="1" i="1" dirty="0" smtClean="0">
                <a:solidFill>
                  <a:srgbClr val="FFFF00"/>
                </a:solidFill>
                <a:latin typeface="Comic Sans MS" pitchFamily="66" charset="0"/>
              </a:rPr>
              <a:t>Приятна мне твоя прощальная краса —</a:t>
            </a:r>
            <a:br>
              <a:rPr lang="ru-RU" sz="2000" b="1" i="1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2000" b="1" i="1" dirty="0" smtClean="0">
                <a:solidFill>
                  <a:srgbClr val="FFFF00"/>
                </a:solidFill>
                <a:latin typeface="Comic Sans MS" pitchFamily="66" charset="0"/>
              </a:rPr>
              <a:t>Люблю я пышное природы увяданье,</a:t>
            </a:r>
            <a:br>
              <a:rPr lang="ru-RU" sz="2000" b="1" i="1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2000" b="1" i="1" dirty="0" smtClean="0">
                <a:solidFill>
                  <a:srgbClr val="FFFF00"/>
                </a:solidFill>
                <a:latin typeface="Comic Sans MS" pitchFamily="66" charset="0"/>
              </a:rPr>
              <a:t>В багрец и в золото одетые леса,</a:t>
            </a:r>
            <a:br>
              <a:rPr lang="ru-RU" sz="2000" b="1" i="1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2000" b="1" i="1" dirty="0" smtClean="0">
                <a:solidFill>
                  <a:srgbClr val="FFFF00"/>
                </a:solidFill>
                <a:latin typeface="Comic Sans MS" pitchFamily="66" charset="0"/>
              </a:rPr>
              <a:t>В их сенях ветра шум и свежее дыханье,</a:t>
            </a:r>
            <a:br>
              <a:rPr lang="ru-RU" sz="2000" b="1" i="1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2000" b="1" i="1" dirty="0" smtClean="0">
                <a:solidFill>
                  <a:srgbClr val="FFFF00"/>
                </a:solidFill>
                <a:latin typeface="Comic Sans MS" pitchFamily="66" charset="0"/>
              </a:rPr>
              <a:t>И мглой волнистою покрыты небеса,</a:t>
            </a:r>
            <a:br>
              <a:rPr lang="ru-RU" sz="2000" b="1" i="1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2000" b="1" i="1" dirty="0" smtClean="0">
                <a:solidFill>
                  <a:srgbClr val="FFFF00"/>
                </a:solidFill>
                <a:latin typeface="Comic Sans MS" pitchFamily="66" charset="0"/>
              </a:rPr>
              <a:t>И редкий солнца луч, и первые морозы,</a:t>
            </a:r>
            <a:br>
              <a:rPr lang="ru-RU" sz="2000" b="1" i="1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2000" b="1" i="1" dirty="0" smtClean="0">
                <a:solidFill>
                  <a:srgbClr val="FFFF00"/>
                </a:solidFill>
                <a:latin typeface="Comic Sans MS" pitchFamily="66" charset="0"/>
              </a:rPr>
              <a:t>И отдаленные седой зимы угрозы.</a:t>
            </a:r>
            <a:r>
              <a:rPr lang="ru-RU" sz="2000" b="1" i="1" dirty="0" smtClean="0">
                <a:latin typeface="Comic Sans MS" pitchFamily="66" charset="0"/>
              </a:rPr>
              <a:t/>
            </a:r>
            <a:br>
              <a:rPr lang="ru-RU" sz="2000" b="1" i="1" dirty="0" smtClean="0">
                <a:latin typeface="Comic Sans MS" pitchFamily="66" charset="0"/>
              </a:rPr>
            </a:br>
            <a:endParaRPr lang="ru-RU" sz="2000" b="1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9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590506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FF00"/>
                </a:solidFill>
                <a:latin typeface="Comic Sans MS" pitchFamily="66" charset="0"/>
              </a:rPr>
              <a:t>“Для России наше село – частица,</a:t>
            </a:r>
            <a:br>
              <a:rPr lang="ru-RU" sz="3200" b="1" i="1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3200" b="1" i="1" dirty="0" smtClean="0">
                <a:solidFill>
                  <a:srgbClr val="FFFF00"/>
                </a:solidFill>
                <a:latin typeface="Comic Sans MS" pitchFamily="66" charset="0"/>
              </a:rPr>
              <a:t>А для нас он – родительский дом.</a:t>
            </a:r>
            <a:br>
              <a:rPr lang="ru-RU" sz="3200" b="1" i="1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3200" b="1" i="1" dirty="0" smtClean="0">
                <a:solidFill>
                  <a:srgbClr val="FFFF00"/>
                </a:solidFill>
                <a:latin typeface="Comic Sans MS" pitchFamily="66" charset="0"/>
              </a:rPr>
              <a:t>И мы рады, что можем гордиться</a:t>
            </a:r>
            <a:br>
              <a:rPr lang="ru-RU" sz="3200" b="1" i="1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3200" b="1" i="1" dirty="0" smtClean="0">
                <a:solidFill>
                  <a:srgbClr val="FFFF00"/>
                </a:solidFill>
                <a:latin typeface="Comic Sans MS" pitchFamily="66" charset="0"/>
              </a:rPr>
              <a:t>Малой Родиной, где мы живем”. </a:t>
            </a:r>
            <a:endParaRPr lang="ru-RU" sz="32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x_946ee5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0"/>
            <a:ext cx="6912768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_ezvCCZ2X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3" name="TextBox 2"/>
          <p:cNvSpPr txBox="1"/>
          <p:nvPr/>
        </p:nvSpPr>
        <p:spPr>
          <a:xfrm>
            <a:off x="2699792" y="404664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А тучи вдаль бегут…</a:t>
            </a:r>
            <a:endParaRPr lang="ru-RU" sz="3600" i="1" dirty="0">
              <a:solidFill>
                <a:schemeClr val="bg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kLGZTYAj1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3" name="TextBox 2"/>
          <p:cNvSpPr txBox="1"/>
          <p:nvPr/>
        </p:nvSpPr>
        <p:spPr>
          <a:xfrm>
            <a:off x="2339752" y="620688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В народе называется «Печка»</a:t>
            </a:r>
            <a:endParaRPr lang="ru-RU" sz="2800" b="1" i="1" dirty="0">
              <a:solidFill>
                <a:schemeClr val="bg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f1KSYTjbq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3" name="TextBox 2"/>
          <p:cNvSpPr txBox="1"/>
          <p:nvPr/>
        </p:nvSpPr>
        <p:spPr>
          <a:xfrm>
            <a:off x="323528" y="6150114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FFFF00"/>
                </a:solidFill>
                <a:latin typeface="Comic Sans MS" pitchFamily="66" charset="0"/>
              </a:rPr>
              <a:t>Вид снизу</a:t>
            </a:r>
            <a:endParaRPr lang="ru-RU" sz="40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qFTM4SSXrg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N64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1763688" y="5733256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latin typeface="Comic Sans MS" pitchFamily="66" charset="0"/>
              </a:rPr>
              <a:t>Просто красиво</a:t>
            </a:r>
            <a:endParaRPr lang="ru-RU" sz="4000" i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Q1Scdo9cTa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yZe_gCrU4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3" name="TextBox 2"/>
          <p:cNvSpPr txBox="1"/>
          <p:nvPr/>
        </p:nvSpPr>
        <p:spPr>
          <a:xfrm>
            <a:off x="3383360" y="404664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rgbClr val="002060"/>
                </a:solidFill>
                <a:latin typeface="Comic Sans MS" pitchFamily="66" charset="0"/>
              </a:rPr>
              <a:t>Голубые пятнышки земли</a:t>
            </a:r>
            <a:endParaRPr lang="ru-RU" sz="3200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1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0" y="5301208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 А вот и первый снег</a:t>
            </a:r>
            <a:endParaRPr lang="ru-RU" sz="2800" b="1" i="1" dirty="0">
              <a:solidFill>
                <a:schemeClr val="bg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lTjVvg7b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620688"/>
            <a:ext cx="3744416" cy="1728192"/>
          </a:xfrm>
        </p:spPr>
        <p:txBody>
          <a:bodyPr>
            <a:normAutofit fontScale="90000"/>
          </a:bodyPr>
          <a:lstStyle/>
          <a:p>
            <a:r>
              <a:rPr lang="ru-RU" sz="8800" i="1" dirty="0" smtClean="0">
                <a:solidFill>
                  <a:srgbClr val="00B050"/>
                </a:solidFill>
                <a:latin typeface="Comic Sans MS" pitchFamily="66" charset="0"/>
              </a:rPr>
              <a:t>Весна</a:t>
            </a:r>
            <a:endParaRPr lang="ru-RU" sz="8800" i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8062912" cy="3168352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Из четырех времен в году</a:t>
            </a:r>
            <a:br>
              <a:rPr lang="ru-RU" sz="2400" b="1" i="1" dirty="0" smtClean="0"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</a:br>
            <a:r>
              <a:rPr lang="ru-RU" sz="2400" b="1" i="1" dirty="0" smtClean="0"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Весна милей и ярче всех:</a:t>
            </a:r>
            <a:br>
              <a:rPr lang="ru-RU" sz="2400" b="1" i="1" dirty="0" smtClean="0"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</a:br>
            <a:r>
              <a:rPr lang="ru-RU" sz="2400" b="1" i="1" dirty="0" smtClean="0"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С полей последний сходит снег;</a:t>
            </a:r>
            <a:br>
              <a:rPr lang="ru-RU" sz="2400" b="1" i="1" dirty="0" smtClean="0"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</a:br>
            <a:r>
              <a:rPr lang="ru-RU" sz="2400" b="1" i="1" dirty="0" smtClean="0"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И почки пучатся в саду;</a:t>
            </a:r>
            <a:br>
              <a:rPr lang="ru-RU" sz="2400" b="1" i="1" dirty="0" smtClean="0"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</a:br>
            <a:r>
              <a:rPr lang="ru-RU" sz="2400" b="1" i="1" dirty="0" smtClean="0"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Она не терпит зимних бурь, </a:t>
            </a:r>
            <a:br>
              <a:rPr lang="ru-RU" sz="2400" b="1" i="1" dirty="0" smtClean="0"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</a:br>
            <a:r>
              <a:rPr lang="ru-RU" sz="2400" b="1" i="1" dirty="0" smtClean="0"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Она людей зовет к труду</a:t>
            </a:r>
            <a:br>
              <a:rPr lang="ru-RU" sz="2400" b="1" i="1" dirty="0" smtClean="0"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</a:br>
            <a:r>
              <a:rPr lang="ru-RU" sz="2400" b="1" i="1" dirty="0" smtClean="0"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И, как зима, бровей ни хмурь, -</a:t>
            </a:r>
            <a:br>
              <a:rPr lang="ru-RU" sz="2400" b="1" i="1" dirty="0" smtClean="0"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</a:br>
            <a:r>
              <a:rPr lang="ru-RU" sz="2400" b="1" i="1" dirty="0" smtClean="0"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Выводит на небо звезду. (Н. Асеев.)</a:t>
            </a:r>
            <a:endParaRPr lang="ru-RU" sz="2400" b="1" i="1" dirty="0">
              <a:solidFill>
                <a:srgbClr val="FFFF00"/>
              </a:solidFill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476672"/>
            <a:ext cx="4032448" cy="1143000"/>
          </a:xfrm>
        </p:spPr>
        <p:txBody>
          <a:bodyPr>
            <a:noAutofit/>
          </a:bodyPr>
          <a:lstStyle/>
          <a:p>
            <a:r>
              <a:rPr lang="ru-RU" sz="8000" i="1" dirty="0" smtClean="0">
                <a:solidFill>
                  <a:srgbClr val="00B0F0"/>
                </a:solidFill>
                <a:latin typeface="Comic Sans MS" pitchFamily="66" charset="0"/>
              </a:rPr>
              <a:t>зима</a:t>
            </a:r>
            <a:endParaRPr lang="ru-RU" sz="8000" i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75448" y="3933056"/>
            <a:ext cx="49685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Деревья инеем покрылись.</a:t>
            </a:r>
            <a:br>
              <a:rPr lang="ru-RU" sz="24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</a:br>
            <a:r>
              <a:rPr lang="ru-RU" sz="24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Всю ночь седые холода</a:t>
            </a:r>
            <a:br>
              <a:rPr lang="ru-RU" sz="24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</a:br>
            <a:r>
              <a:rPr lang="ru-RU" sz="24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Над зимней графикой трудились.</a:t>
            </a:r>
            <a:br>
              <a:rPr lang="ru-RU" sz="24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</a:br>
            <a:r>
              <a:rPr lang="ru-RU" sz="24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Снежинок тертая слюда</a:t>
            </a:r>
            <a:endParaRPr lang="ru-RU" sz="2400" i="1" dirty="0">
              <a:solidFill>
                <a:schemeClr val="bg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qcnC0Lgh4_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4733" cy="6858000"/>
          </a:xfrm>
        </p:spPr>
      </p:pic>
      <p:sp>
        <p:nvSpPr>
          <p:cNvPr id="3" name="TextBox 2"/>
          <p:cNvSpPr txBox="1"/>
          <p:nvPr/>
        </p:nvSpPr>
        <p:spPr>
          <a:xfrm>
            <a:off x="4427984" y="476672"/>
            <a:ext cx="4427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latin typeface="Comic Sans MS" pitchFamily="66" charset="0"/>
              </a:rPr>
              <a:t>Первые зимние дни, обычно, самые снежные</a:t>
            </a:r>
            <a:endParaRPr lang="ru-RU" sz="2800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N36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611560" y="6211669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Без лишних слов…</a:t>
            </a:r>
            <a:endParaRPr lang="ru-RU" sz="3600" i="1" dirty="0">
              <a:solidFill>
                <a:schemeClr val="bg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то0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836712"/>
            <a:ext cx="6588224" cy="4941168"/>
          </a:xfrm>
        </p:spPr>
      </p:pic>
      <p:sp>
        <p:nvSpPr>
          <p:cNvPr id="3" name="TextBox 2"/>
          <p:cNvSpPr txBox="1"/>
          <p:nvPr/>
        </p:nvSpPr>
        <p:spPr>
          <a:xfrm>
            <a:off x="2051720" y="5877272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17 Сентября 2014 года</a:t>
            </a:r>
            <a:endParaRPr lang="ru-RU" sz="2800" b="1" i="1" dirty="0">
              <a:solidFill>
                <a:schemeClr val="bg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N53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N36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0"/>
            <a:ext cx="5760640" cy="6858000"/>
          </a:xfrm>
        </p:spPr>
      </p:pic>
      <p:sp>
        <p:nvSpPr>
          <p:cNvPr id="3" name="TextBox 2"/>
          <p:cNvSpPr txBox="1"/>
          <p:nvPr/>
        </p:nvSpPr>
        <p:spPr>
          <a:xfrm>
            <a:off x="2915816" y="6211669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rgbClr val="002060"/>
                </a:solidFill>
                <a:latin typeface="Comic Sans MS" pitchFamily="66" charset="0"/>
              </a:rPr>
              <a:t>Тирлян - Белорецк</a:t>
            </a:r>
            <a:endParaRPr lang="ru-RU" sz="3600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JGybqKNAev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34733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TmwJuXHkh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0"/>
            <a:ext cx="6408712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07be286cefadabac455b6a2471e2efe_640_480_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4f07c_f717a473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3" name="TextBox 2"/>
          <p:cNvSpPr txBox="1"/>
          <p:nvPr/>
        </p:nvSpPr>
        <p:spPr>
          <a:xfrm>
            <a:off x="0" y="2887682"/>
            <a:ext cx="39959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  <a:latin typeface="Comic Sans MS" pitchFamily="66" charset="0"/>
              </a:rPr>
              <a:t>Озарилось все от пробуждения,</a:t>
            </a:r>
            <a:br>
              <a:rPr lang="ru-RU" sz="2800" b="1" i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800" b="1" i="1" dirty="0" smtClean="0">
                <a:solidFill>
                  <a:srgbClr val="7030A0"/>
                </a:solidFill>
                <a:latin typeface="Comic Sans MS" pitchFamily="66" charset="0"/>
              </a:rPr>
              <a:t>Стал другим каким-то белый свет.</a:t>
            </a:r>
            <a:br>
              <a:rPr lang="ru-RU" sz="2800" b="1" i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800" b="1" i="1" dirty="0" smtClean="0">
                <a:solidFill>
                  <a:srgbClr val="7030A0"/>
                </a:solidFill>
                <a:latin typeface="Comic Sans MS" pitchFamily="66" charset="0"/>
              </a:rPr>
              <a:t>Просто посетило вдохновение</a:t>
            </a:r>
            <a:br>
              <a:rPr lang="ru-RU" sz="2800" b="1" i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800" b="1" i="1" dirty="0" smtClean="0">
                <a:solidFill>
                  <a:srgbClr val="7030A0"/>
                </a:solidFill>
                <a:latin typeface="Comic Sans MS" pitchFamily="66" charset="0"/>
              </a:rPr>
              <a:t>И родился юный первоцвет</a:t>
            </a:r>
            <a:r>
              <a:rPr lang="ru-RU" sz="2800" dirty="0" smtClean="0">
                <a:solidFill>
                  <a:srgbClr val="7030A0"/>
                </a:solidFill>
                <a:latin typeface="Comic Sans MS" pitchFamily="66" charset="0"/>
              </a:rPr>
              <a:t>.</a:t>
            </a:r>
            <a:endParaRPr lang="ru-RU" sz="2800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780552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4867" y="0"/>
            <a:ext cx="9158867" cy="6858000"/>
          </a:xfrm>
        </p:spPr>
      </p:pic>
      <p:sp>
        <p:nvSpPr>
          <p:cNvPr id="5" name="TextBox 4"/>
          <p:cNvSpPr txBox="1"/>
          <p:nvPr/>
        </p:nvSpPr>
        <p:spPr>
          <a:xfrm>
            <a:off x="539552" y="5013176"/>
            <a:ext cx="4932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Весна добралась и до леса…</a:t>
            </a:r>
            <a:endParaRPr lang="ru-RU" sz="4000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ifF8p_atn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1259632" y="260648"/>
            <a:ext cx="66967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00B050"/>
                </a:solidFill>
                <a:latin typeface="Comic Sans MS" pitchFamily="66" charset="0"/>
              </a:rPr>
              <a:t>Совсем скоро всё     будет зелёным!</a:t>
            </a:r>
            <a:endParaRPr lang="ru-RU" sz="4400" b="1" i="1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jeNRWvateh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3" name="TextBox 2"/>
          <p:cNvSpPr txBox="1"/>
          <p:nvPr/>
        </p:nvSpPr>
        <p:spPr>
          <a:xfrm>
            <a:off x="899592" y="332656"/>
            <a:ext cx="72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FFC000"/>
                </a:solidFill>
                <a:latin typeface="Comic Sans MS" pitchFamily="66" charset="0"/>
              </a:rPr>
              <a:t>Маленький, но приятный весенний букет</a:t>
            </a:r>
            <a:endParaRPr lang="ru-RU" sz="4000" b="1" i="1" dirty="0">
              <a:solidFill>
                <a:srgbClr val="FFC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764704"/>
            <a:ext cx="4680520" cy="1584176"/>
          </a:xfrm>
        </p:spPr>
        <p:txBody>
          <a:bodyPr>
            <a:normAutofit/>
          </a:bodyPr>
          <a:lstStyle/>
          <a:p>
            <a:r>
              <a:rPr lang="ru-RU" sz="8000" i="1" dirty="0" smtClean="0">
                <a:solidFill>
                  <a:srgbClr val="00B050"/>
                </a:solidFill>
                <a:latin typeface="Comic Sans MS" pitchFamily="66" charset="0"/>
              </a:rPr>
              <a:t>лето</a:t>
            </a:r>
            <a:endParaRPr lang="ru-RU" sz="8000" i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03440" y="3212976"/>
            <a:ext cx="50405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latin typeface="Comic Sans MS" pitchFamily="66" charset="0"/>
              </a:rPr>
              <a:t>Люблю мой край…</a:t>
            </a:r>
            <a:br>
              <a:rPr lang="ru-RU" sz="2000" b="1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Comic Sans MS" pitchFamily="66" charset="0"/>
              </a:rPr>
              <a:t>Как странно это слышать:</a:t>
            </a:r>
            <a:br>
              <a:rPr lang="ru-RU" sz="2000" b="1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Comic Sans MS" pitchFamily="66" charset="0"/>
              </a:rPr>
              <a:t>Ведь каждый человек свой любит край!</a:t>
            </a:r>
            <a:br>
              <a:rPr lang="ru-RU" sz="2000" b="1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Comic Sans MS" pitchFamily="66" charset="0"/>
              </a:rPr>
              <a:t>Но небо здесь синее, солнце выше, </a:t>
            </a:r>
            <a:br>
              <a:rPr lang="ru-RU" sz="2000" b="1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Comic Sans MS" pitchFamily="66" charset="0"/>
              </a:rPr>
              <a:t>И в цвет сирени здесь окрашен май!</a:t>
            </a:r>
            <a:br>
              <a:rPr lang="ru-RU" sz="2000" b="1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Comic Sans MS" pitchFamily="66" charset="0"/>
              </a:rPr>
              <a:t>Дождем и сеном пахнет лето, </a:t>
            </a:r>
            <a:br>
              <a:rPr lang="ru-RU" sz="2000" b="1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Comic Sans MS" pitchFamily="66" charset="0"/>
              </a:rPr>
              <a:t>Зовет прохладою река…</a:t>
            </a:r>
            <a:endParaRPr lang="ru-RU" sz="2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1000</TotalTime>
  <Words>133</Words>
  <Application>Microsoft Office PowerPoint</Application>
  <PresentationFormat>Экран (4:3)</PresentationFormat>
  <Paragraphs>30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Яркая</vt:lpstr>
      <vt:lpstr>    О моём         Тирляне…</vt:lpstr>
      <vt:lpstr>“Для России наше село – частица, А для нас он – родительский дом. И мы рады, что можем гордиться Малой Родиной, где мы живем”. </vt:lpstr>
      <vt:lpstr>Весна</vt:lpstr>
      <vt:lpstr>Слайд 4</vt:lpstr>
      <vt:lpstr>Слайд 5</vt:lpstr>
      <vt:lpstr>Слайд 6</vt:lpstr>
      <vt:lpstr>Слайд 7</vt:lpstr>
      <vt:lpstr>Слайд 8</vt:lpstr>
      <vt:lpstr>лето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осень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зима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весна</dc:title>
  <dc:creator>Home</dc:creator>
  <cp:lastModifiedBy>Home</cp:lastModifiedBy>
  <cp:revision>56</cp:revision>
  <dcterms:created xsi:type="dcterms:W3CDTF">2014-09-18T17:47:12Z</dcterms:created>
  <dcterms:modified xsi:type="dcterms:W3CDTF">2014-10-05T11:58:17Z</dcterms:modified>
</cp:coreProperties>
</file>