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811" autoAdjust="0"/>
  </p:normalViewPr>
  <p:slideViewPr>
    <p:cSldViewPr>
      <p:cViewPr>
        <p:scale>
          <a:sx n="86" d="100"/>
          <a:sy n="86" d="100"/>
        </p:scale>
        <p:origin x="-68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5ED9-AEF0-4345-8B31-5054C4E4E4A2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6CC61-8B1C-4D0A-96A6-90D67767D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CC61-8B1C-4D0A-96A6-90D67767D4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CC61-8B1C-4D0A-96A6-90D67767D4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CC61-8B1C-4D0A-96A6-90D67767D4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CC61-8B1C-4D0A-96A6-90D67767D4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CC61-8B1C-4D0A-96A6-90D67767D4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CB2F60-366E-448A-8D3F-8C70DA76C14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2C702D-EFA1-4DEB-9385-587AB0391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428892"/>
          </a:xfrm>
        </p:spPr>
        <p:txBody>
          <a:bodyPr/>
          <a:lstStyle/>
          <a:p>
            <a:r>
              <a:rPr lang="ru-RU" dirty="0" smtClean="0"/>
              <a:t>Презентация            к  стихотворению.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Антонины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Зязиной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«Зимой»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Птицы спрятались иль спят</a:t>
            </a:r>
            <a:br>
              <a:rPr lang="ru-RU" dirty="0" smtClean="0"/>
            </a:br>
            <a:r>
              <a:rPr lang="ru-RU" dirty="0" smtClean="0"/>
              <a:t>И о лете все  грустят.</a:t>
            </a:r>
            <a:endParaRPr lang="ru-RU" dirty="0"/>
          </a:p>
        </p:txBody>
      </p:sp>
      <p:pic>
        <p:nvPicPr>
          <p:cNvPr id="2050" name="Picture 2" descr="C:\Users\Пользователь\Desktop\motto.net.ua-40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643051"/>
            <a:ext cx="4500593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Снегом ветки замело,-</a:t>
            </a:r>
            <a:br>
              <a:rPr lang="ru-RU" dirty="0" smtClean="0"/>
            </a:br>
            <a:r>
              <a:rPr lang="ru-RU" dirty="0" smtClean="0"/>
              <a:t>Им уютно и тепло.</a:t>
            </a:r>
            <a:endParaRPr lang="ru-RU" dirty="0"/>
          </a:p>
        </p:txBody>
      </p:sp>
      <p:pic>
        <p:nvPicPr>
          <p:cNvPr id="3074" name="Picture 2" descr="C:\Users\Пользователь\Desktop\PicsDesktop.net_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571612"/>
            <a:ext cx="5143536" cy="3757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Тишина стоит кругом.</a:t>
            </a:r>
            <a:br>
              <a:rPr lang="ru-RU" dirty="0" smtClean="0"/>
            </a:br>
            <a:r>
              <a:rPr lang="ru-RU" dirty="0" smtClean="0"/>
              <a:t>Спят деревья крепким сном,</a:t>
            </a:r>
            <a:endParaRPr lang="ru-RU" dirty="0"/>
          </a:p>
        </p:txBody>
      </p:sp>
      <p:pic>
        <p:nvPicPr>
          <p:cNvPr id="4098" name="Picture 2" descr="C:\Users\Пользователь\Desktop\Winter-Pine-Cones1280x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1" y="1571613"/>
            <a:ext cx="500066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Снег окутал землю, крыши,</a:t>
            </a:r>
            <a:endParaRPr lang="ru-RU" dirty="0"/>
          </a:p>
        </p:txBody>
      </p:sp>
      <p:pic>
        <p:nvPicPr>
          <p:cNvPr id="1026" name="Picture 2" descr="C:\Users\Пользователь\Desktop\winter-snow-nature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1" y="1600201"/>
            <a:ext cx="5357850" cy="34718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Притаились даже мыши.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1307428197_borba-s-mysham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643050"/>
            <a:ext cx="5786478" cy="3643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попрятались куда-то,</a:t>
            </a:r>
            <a:br>
              <a:rPr lang="ru-RU" dirty="0" smtClean="0"/>
            </a:br>
            <a:r>
              <a:rPr lang="ru-RU" dirty="0" smtClean="0"/>
              <a:t>Зима в этом виновата.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ользователь\Desktop\327542-sveti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500174"/>
            <a:ext cx="5857916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Белки спрятались в дупло,</a:t>
            </a:r>
            <a:br>
              <a:rPr lang="ru-RU" dirty="0" smtClean="0"/>
            </a:br>
            <a:r>
              <a:rPr lang="ru-RU" dirty="0" smtClean="0"/>
              <a:t>Чтоб не видел их никто.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Bel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71612"/>
            <a:ext cx="528641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Волк по лесу рыщет, рыщет</a:t>
            </a:r>
            <a:br>
              <a:rPr lang="ru-RU" dirty="0" smtClean="0"/>
            </a:br>
            <a:r>
              <a:rPr lang="ru-RU" dirty="0" smtClean="0"/>
              <a:t>И добычу себе ищет.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1295259442_21_vahsi-yasamdan-harika-fotolar-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500174"/>
            <a:ext cx="564360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Зайцы прыгают в лесу,</a:t>
            </a:r>
            <a:br>
              <a:rPr lang="ru-RU" dirty="0" smtClean="0"/>
            </a:br>
            <a:r>
              <a:rPr lang="ru-RU" dirty="0" smtClean="0"/>
              <a:t>Не играют в чехарду.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7a9562502b56811626c984191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643050"/>
            <a:ext cx="557216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Страшно бедненьким  в лесу,</a:t>
            </a:r>
            <a:br>
              <a:rPr lang="ru-RU" dirty="0" smtClean="0"/>
            </a:br>
            <a:r>
              <a:rPr lang="ru-RU" dirty="0" smtClean="0"/>
              <a:t>Встретить волка и лису.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401426-1920x12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643050"/>
            <a:ext cx="500066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Мишка дремлет до весны</a:t>
            </a:r>
            <a:br>
              <a:rPr lang="ru-RU" dirty="0" smtClean="0"/>
            </a:br>
            <a:r>
              <a:rPr lang="ru-RU" dirty="0" smtClean="0"/>
              <a:t>И, наверно, видит сны.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reWalls.com_66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714488"/>
            <a:ext cx="5500726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66</Words>
  <Application>Microsoft Office PowerPoint</Application>
  <PresentationFormat>Экран (4:3)</PresentationFormat>
  <Paragraphs>20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           к  стихотворению.</vt:lpstr>
      <vt:lpstr>Снег окутал землю, крыши,</vt:lpstr>
      <vt:lpstr>Притаились даже мыши.</vt:lpstr>
      <vt:lpstr>Все попрятались куда-то, Зима в этом виновата.</vt:lpstr>
      <vt:lpstr>Белки спрятались в дупло, Чтоб не видел их никто.</vt:lpstr>
      <vt:lpstr>Волк по лесу рыщет, рыщет И добычу себе ищет.</vt:lpstr>
      <vt:lpstr>Зайцы прыгают в лесу, Не играют в чехарду.</vt:lpstr>
      <vt:lpstr>Страшно бедненьким  в лесу, Встретить волка и лису.</vt:lpstr>
      <vt:lpstr>Мишка дремлет до весны И, наверно, видит сны.</vt:lpstr>
      <vt:lpstr>Птицы спрятались иль спят И о лете все  грустят.</vt:lpstr>
      <vt:lpstr>Снегом ветки замело,- Им уютно и тепло.</vt:lpstr>
      <vt:lpstr>Тишина стоит кругом. Спят деревья крепким сном,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 к стихотворению</dc:title>
  <dc:creator>Пользователь</dc:creator>
  <cp:lastModifiedBy>Пользователь</cp:lastModifiedBy>
  <cp:revision>12</cp:revision>
  <dcterms:created xsi:type="dcterms:W3CDTF">2013-10-01T09:25:21Z</dcterms:created>
  <dcterms:modified xsi:type="dcterms:W3CDTF">2014-10-05T13:17:01Z</dcterms:modified>
</cp:coreProperties>
</file>