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5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795F-6794-4A31-918C-1A392ECFE4ED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C8238D-58D5-4AF2-B46F-1335356761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795F-6794-4A31-918C-1A392ECFE4ED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238D-58D5-4AF2-B46F-133535676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795F-6794-4A31-918C-1A392ECFE4ED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238D-58D5-4AF2-B46F-133535676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FF795F-6794-4A31-918C-1A392ECFE4ED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C8238D-58D5-4AF2-B46F-1335356761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795F-6794-4A31-918C-1A392ECFE4ED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238D-58D5-4AF2-B46F-1335356761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795F-6794-4A31-918C-1A392ECFE4ED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238D-58D5-4AF2-B46F-1335356761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238D-58D5-4AF2-B46F-1335356761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795F-6794-4A31-918C-1A392ECFE4ED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795F-6794-4A31-918C-1A392ECFE4ED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238D-58D5-4AF2-B46F-1335356761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795F-6794-4A31-918C-1A392ECFE4ED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238D-58D5-4AF2-B46F-133535676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FF795F-6794-4A31-918C-1A392ECFE4ED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C8238D-58D5-4AF2-B46F-1335356761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795F-6794-4A31-918C-1A392ECFE4ED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C8238D-58D5-4AF2-B46F-1335356761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FFF795F-6794-4A31-918C-1A392ECFE4ED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C8238D-58D5-4AF2-B46F-1335356761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Слайд-шоу к презентации.</a:t>
            </a:r>
            <a:endParaRPr lang="ru-RU" dirty="0"/>
          </a:p>
        </p:txBody>
      </p:sp>
      <p:pic>
        <p:nvPicPr>
          <p:cNvPr id="4" name="Рисунок 3" descr="Фасад каменной крепости и гостиных дворов со стороны Северной Двины 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3643314"/>
            <a:ext cx="7500990" cy="159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roadplanet.ru/img/marks/290282/card/1332084242_768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621254"/>
            <a:ext cx="8358246" cy="561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xn--29-6kcd4cqyi4g.xn--p1ai/attachments/%D0%BE%D1%81%D0%BD%D0%BE%D0%B2%D0%B0%D0%BD%D0%B8%D0%B5-%D0%B0%D1%80%D1%85%D0%B0%D0%BD%D0%B3%D0%B5%D0%BB%D1%8C%D1%81%D0%BA%D0%B0-gif.92/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428604"/>
            <a:ext cx="814393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roadplanet.ru/img/marks/290282/card/1332084059_768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428604"/>
            <a:ext cx="8429684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500042"/>
            <a:ext cx="807249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agen.at/doku/oksana/images/Gasthof_1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428604"/>
            <a:ext cx="8429683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CIM\100PHOTO\SAM_178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357166"/>
            <a:ext cx="8501122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DCIM\100PHOTO\SAM_179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428604"/>
            <a:ext cx="857256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DCIM\100PHOTO\SAM_18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357166"/>
            <a:ext cx="8643998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</TotalTime>
  <Words>4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Слайд-шоу к презентации.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Слайд-шоу к презентации.</dc:title>
  <dc:creator>Пользователь</dc:creator>
  <cp:lastModifiedBy>Пользователь</cp:lastModifiedBy>
  <cp:revision>7</cp:revision>
  <dcterms:created xsi:type="dcterms:W3CDTF">2014-04-21T07:31:00Z</dcterms:created>
  <dcterms:modified xsi:type="dcterms:W3CDTF">2014-10-05T14:05:05Z</dcterms:modified>
</cp:coreProperties>
</file>