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2;&#1089;\Desktop\&#1082;&#1086;%20&#1076;&#1085;&#1102;%20&#1084;&#1072;&#1090;&#1077;&#1088;&#1080;\&#1042;.&#1041;&#1086;&#1077;&#1074;%20-%20&#1055;&#1077;&#1089;&#1085;&#1103;%20&#1086;%20&#1084;&#1072;&#1084;&#1077;%20(&#1084;&#1077;&#1083;&#1086;&#1076;&#1080;&#1103;)%20(mp3ostrov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\Desktop\ко дню матери\фон\post-318-1248678826_thum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8" name="Picture 4" descr="C:\Users\Алекс\Desktop\ко дню матери\12[3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4634061" cy="52647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76672"/>
            <a:ext cx="8460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Святой любви    </a:t>
            </a:r>
          </a:p>
          <a:p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         великая раба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В.Боев - Песня о маме (мелодия)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\Desktop\ко дню матери\фон\post-318-1248678826_thum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8194" name="Picture 2" descr="C:\Users\Алекс\Desktop\ко дню матери\e2d25aa7750c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59281">
            <a:off x="314189" y="215849"/>
            <a:ext cx="4226831" cy="5838524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C:\Users\Алекс\Desktop\ко дню матери\гот\iCAX5TRM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2187">
            <a:off x="4613667" y="379839"/>
            <a:ext cx="4241895" cy="5681108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8195" name="Picture 3" descr="C:\Users\Алекс\Desktop\ко дню матери\1884a14b7b5c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0528" y="-405888"/>
            <a:ext cx="9324528" cy="6931232"/>
          </a:xfrm>
          <a:prstGeom prst="ellipse">
            <a:avLst/>
          </a:prstGeom>
          <a:noFill/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advTm="9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\Desktop\ко дню матери\фон\post-318-1248678826_thum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 descr="C:\Users\Алекс\Desktop\ко дню матери\гот\iCAHVTUZI.jpg"/>
          <p:cNvPicPr>
            <a:picLocks noChangeAspect="1" noChangeArrowheads="1"/>
          </p:cNvPicPr>
          <p:nvPr/>
        </p:nvPicPr>
        <p:blipFill>
          <a:blip r:embed="rId4" cstate="print"/>
          <a:srcRect l="23611" r="14176" b="4651"/>
          <a:stretch>
            <a:fillRect/>
          </a:stretch>
        </p:blipFill>
        <p:spPr bwMode="auto">
          <a:xfrm>
            <a:off x="5183560" y="0"/>
            <a:ext cx="3960440" cy="5799216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9218" name="Picture 2" descr="C:\Users\Алекс\Desktop\ко дню матери\photo_2006_11_6_13_46_15[1].jpg"/>
          <p:cNvPicPr>
            <a:picLocks noChangeAspect="1" noChangeArrowheads="1"/>
          </p:cNvPicPr>
          <p:nvPr/>
        </p:nvPicPr>
        <p:blipFill>
          <a:blip r:embed="rId5" cstate="print"/>
          <a:srcRect b="6060"/>
          <a:stretch>
            <a:fillRect/>
          </a:stretch>
        </p:blipFill>
        <p:spPr bwMode="auto">
          <a:xfrm>
            <a:off x="179512" y="2709475"/>
            <a:ext cx="6634104" cy="4148525"/>
          </a:xfrm>
          <a:prstGeom prst="ellipse">
            <a:avLst/>
          </a:prstGeom>
          <a:noFill/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advTm="59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\Desktop\ко дню матери\фон\post-318-1248678826_thum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43" name="Picture 3" descr="C:\Users\Алекс\Desktop\ко дню матери\m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74508" flipH="1">
            <a:off x="4079107" y="1495948"/>
            <a:ext cx="5457535" cy="5457535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0244" name="Picture 4" descr="C:\Users\Алекс\Desktop\ко дню матери\rebenoksmama[1].jpg"/>
          <p:cNvPicPr>
            <a:picLocks noChangeAspect="1" noChangeArrowheads="1"/>
          </p:cNvPicPr>
          <p:nvPr/>
        </p:nvPicPr>
        <p:blipFill>
          <a:blip r:embed="rId5" cstate="print"/>
          <a:srcRect l="3860" t="27557" b="3932"/>
          <a:stretch>
            <a:fillRect/>
          </a:stretch>
        </p:blipFill>
        <p:spPr bwMode="auto">
          <a:xfrm rot="21056014">
            <a:off x="-135534" y="1426636"/>
            <a:ext cx="5185711" cy="5551846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0242" name="Picture 2" descr="C:\Users\Алекс\Desktop\ко дню матери\dc51b07ea3e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4544" y="332656"/>
            <a:ext cx="9828584" cy="7369070"/>
          </a:xfrm>
          <a:prstGeom prst="ellipse">
            <a:avLst/>
          </a:prstGeom>
          <a:noFill/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advTm="113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\Desktop\ко дню матери\фон\post-318-1248678826_thum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3" descr="C:\Users\Алекс\Desktop\ко дню матери\гот\iCANY308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3408"/>
            <a:ext cx="4128459" cy="3096344"/>
          </a:xfrm>
          <a:prstGeom prst="ellipse">
            <a:avLst/>
          </a:prstGeom>
          <a:noFill/>
          <a:effectLst>
            <a:softEdge rad="317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7584" y="2276872"/>
            <a:ext cx="765145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5002B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Матери. Их миллионы, и каждая несет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5002B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в сердце подвиг – материнскую любовь.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5002B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Одно и то же томящее радостное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5002B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чувство  испытывают  они,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5002B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склоняясь над своим детенышем.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5002B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Сердце их говорит на едином языке,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5002B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и каждый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55002B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5002B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человек, если в нем есть хоть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5002B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атом человечности, скажет: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55002B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55002B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«Лучшая мать – моя мать».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2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\Desktop\ко дню матери\фон\post-318-1248678826_thum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3072348"/>
            <a:ext cx="587853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Презентацию   подготовила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Учитель  истории  и  обществознания</a:t>
            </a:r>
          </a:p>
          <a:p>
            <a:pPr algn="ctr"/>
            <a:endParaRPr lang="ru-RU" sz="24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Т. А. </a:t>
            </a:r>
            <a:r>
              <a:rPr lang="ru-RU" sz="2400" i="1" dirty="0" err="1" smtClean="0">
                <a:solidFill>
                  <a:srgbClr val="002060"/>
                </a:solidFill>
                <a:latin typeface="Georgia" pitchFamily="18" charset="0"/>
              </a:rPr>
              <a:t>Сайфулина</a:t>
            </a:r>
            <a:endParaRPr lang="ru-RU" sz="24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sz="24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МБОУ  СОШ №  16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Краснодарский  край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Крымский   район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с.  Молдаванское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Tm="110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\Desktop\ко дню матери\фон\post-318-1248678826_thum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5" name="Picture 3" descr="C:\Users\Алекс\Desktop\ко дню матери\92afa9339a23f409fe2e50b4b6b9769b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01461">
            <a:off x="4942995" y="-26194"/>
            <a:ext cx="4140560" cy="5768583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3077" name="Picture 5" descr="C:\Users\Алекс\Desktop\ко дню матери\170859700071d47aca0cd9075e981cbc0dd3d1553d[1].jpg"/>
          <p:cNvPicPr>
            <a:picLocks noChangeAspect="1" noChangeArrowheads="1"/>
          </p:cNvPicPr>
          <p:nvPr/>
        </p:nvPicPr>
        <p:blipFill>
          <a:blip r:embed="rId5" cstate="print"/>
          <a:srcRect b="4458"/>
          <a:stretch>
            <a:fillRect/>
          </a:stretch>
        </p:blipFill>
        <p:spPr bwMode="auto">
          <a:xfrm rot="20768017" flipH="1">
            <a:off x="313082" y="104140"/>
            <a:ext cx="4136430" cy="5223196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3074" name="Picture 2" descr="C:\Users\Алекс\Desktop\ко дню матери\24704472_04027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177480"/>
            <a:ext cx="3744416" cy="4680520"/>
          </a:xfrm>
          <a:prstGeom prst="ellipse">
            <a:avLst/>
          </a:prstGeom>
          <a:noFill/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advTm="88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\Desktop\ко дню матери\фон\post-318-1248678826_thum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098" name="Picture 2" descr="C:\Users\Алекс\Desktop\ко дню матери\b2435fa63f0e[1].jpg"/>
          <p:cNvPicPr>
            <a:picLocks noChangeAspect="1" noChangeArrowheads="1"/>
          </p:cNvPicPr>
          <p:nvPr/>
        </p:nvPicPr>
        <p:blipFill>
          <a:blip r:embed="rId4" cstate="print"/>
          <a:srcRect l="21531" t="6667" r="26267" b="30000"/>
          <a:stretch>
            <a:fillRect/>
          </a:stretch>
        </p:blipFill>
        <p:spPr bwMode="auto">
          <a:xfrm rot="1034306" flipH="1">
            <a:off x="4701527" y="-431283"/>
            <a:ext cx="4565780" cy="6425913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4100" name="Picture 4" descr="C:\Users\Алекс\Desktop\ко дню матери\93165314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67326">
            <a:off x="3800" y="-77746"/>
            <a:ext cx="4218415" cy="6374940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4101" name="Picture 5" descr="C:\Users\Алекс\Desktop\ко дню матери\14352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988840"/>
            <a:ext cx="3780499" cy="4657700"/>
          </a:xfrm>
          <a:prstGeom prst="ellipse">
            <a:avLst/>
          </a:prstGeom>
          <a:noFill/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p:transition advTm="7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\Desktop\ко дню матери\фон\post-318-1248678826_thum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5122" name="Picture 2" descr="C:\Users\Алекс\Desktop\ко дню матери\50033283_9474374cf692527ef63d152d0d89be82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547664" y="4077071"/>
            <a:ext cx="5888780" cy="252028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55576" y="207222"/>
            <a:ext cx="779521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Восславим Женщину –Мать 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чья любовь не знает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преград ,чьей грудью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вскормлен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весь мир 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Все прекрасное в человеке – от лучей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солнца и от молока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Матери</a:t>
            </a: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вот что насыщает нас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любовью к жизни !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М.Горький.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371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\Desktop\ко дню матери\фон\post-318-1248678826_thum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1" name="Picture 3" descr="C:\Users\Алекс\Desktop\ко дню матери\67165767_Mater19[1].jpg"/>
          <p:cNvPicPr>
            <a:picLocks noChangeAspect="1" noChangeArrowheads="1"/>
          </p:cNvPicPr>
          <p:nvPr/>
        </p:nvPicPr>
        <p:blipFill>
          <a:blip r:embed="rId4" cstate="print"/>
          <a:srcRect l="9524" t="5357" r="7143" b="17857"/>
          <a:stretch>
            <a:fillRect/>
          </a:stretch>
        </p:blipFill>
        <p:spPr bwMode="auto">
          <a:xfrm rot="20923672">
            <a:off x="53300" y="18447"/>
            <a:ext cx="4725750" cy="5805921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2052" name="Picture 4" descr="C:\Users\Алекс\Desktop\ко дню матери\561261[1].jpg"/>
          <p:cNvPicPr>
            <a:picLocks noChangeAspect="1" noChangeArrowheads="1"/>
          </p:cNvPicPr>
          <p:nvPr/>
        </p:nvPicPr>
        <p:blipFill>
          <a:blip r:embed="rId5" cstate="print"/>
          <a:srcRect l="8421" t="4821" r="15980" b="13857"/>
          <a:stretch>
            <a:fillRect/>
          </a:stretch>
        </p:blipFill>
        <p:spPr bwMode="auto">
          <a:xfrm rot="968976" flipH="1">
            <a:off x="4960487" y="94510"/>
            <a:ext cx="4286266" cy="5786459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3074" name="Picture 2" descr="C:\Users\Алекс\Desktop\ко дню матери\гот\iCAPQQDF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903265"/>
            <a:ext cx="5220250" cy="3954735"/>
          </a:xfrm>
          <a:prstGeom prst="ellipse">
            <a:avLst/>
          </a:prstGeom>
          <a:noFill/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p:transition advTm="44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\Desktop\ко дню матери\фон\post-318-1248678826_thum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1275" name="Picture 11" descr="C:\Users\Алекс\Desktop\ко дню матери\гот\50033283_9474374cf692527ef63d152d0d89be82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88640"/>
            <a:ext cx="5760640" cy="2232248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2204864"/>
            <a:ext cx="880721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Нет ничего святее и бескорыстнее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любви матери;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всякая привязанность, всякая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любовь,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всякая страсть или слаба,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или своекорыстна в сравнении с нею.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(В.Белинский)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45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\Desktop\ко дню матери\фон\post-318-1248678826_thum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3" descr="C:\Users\Алекс\Desktop\ко дню матери\878d748297a5[1].jpg"/>
          <p:cNvPicPr>
            <a:picLocks noChangeAspect="1" noChangeArrowheads="1"/>
          </p:cNvPicPr>
          <p:nvPr/>
        </p:nvPicPr>
        <p:blipFill>
          <a:blip r:embed="rId4" cstate="print"/>
          <a:srcRect l="31707"/>
          <a:stretch>
            <a:fillRect/>
          </a:stretch>
        </p:blipFill>
        <p:spPr bwMode="auto">
          <a:xfrm rot="21333215">
            <a:off x="0" y="-171400"/>
            <a:ext cx="4860032" cy="5101674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6147" name="Picture 3" descr="C:\Users\Алекс\Desktop\ко дню матери\45735982_provozhala_v_partizany[1].jpg"/>
          <p:cNvPicPr>
            <a:picLocks noChangeAspect="1" noChangeArrowheads="1"/>
          </p:cNvPicPr>
          <p:nvPr/>
        </p:nvPicPr>
        <p:blipFill>
          <a:blip r:embed="rId5" cstate="print"/>
          <a:srcRect l="27405" b="5285"/>
          <a:stretch>
            <a:fillRect/>
          </a:stretch>
        </p:blipFill>
        <p:spPr bwMode="auto">
          <a:xfrm rot="722760">
            <a:off x="4296915" y="158549"/>
            <a:ext cx="5048284" cy="4797152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6146" name="Picture 2" descr="C:\Users\Алекс\Desktop\ко дню матери\187[1].jpg"/>
          <p:cNvPicPr>
            <a:picLocks noChangeAspect="1" noChangeArrowheads="1"/>
          </p:cNvPicPr>
          <p:nvPr/>
        </p:nvPicPr>
        <p:blipFill>
          <a:blip r:embed="rId6" cstate="print"/>
          <a:srcRect l="8764" t="8098"/>
          <a:stretch>
            <a:fillRect/>
          </a:stretch>
        </p:blipFill>
        <p:spPr bwMode="auto">
          <a:xfrm>
            <a:off x="1691680" y="2564904"/>
            <a:ext cx="5720505" cy="4536504"/>
          </a:xfrm>
          <a:prstGeom prst="ellipse">
            <a:avLst/>
          </a:prstGeom>
          <a:noFill/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advTm="62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\Desktop\ко дню матери\фон\post-318-1248678826_thum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1560" y="404664"/>
            <a:ext cx="81099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Самое прекрасное на земле слово - мама.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Это первое слово, которое произносит человек,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звучит оно на всех языках одинаково нежно.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 мамы самые добрые и ласковые руки, они всё умеют.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 мамы самое верное и чуткое сердце, 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 нём никогда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не гаснет любовь,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оно ни к чему не остаётся равнодушным.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сколько бы тебе ни было лет - пять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или пятьдесят, тебе всегда нужна мать,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её ласка, её взгляд.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чем больше твоя любовь к матери,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тем радостнее,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светлее её жизнь.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Зоя Воскресенская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Picture 11" descr="C:\Users\Алекс\Desktop\ко дню матери\гот\50033283_9474374cf692527ef63d152d0d89be82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328140" y="4725144"/>
            <a:ext cx="4116068" cy="15949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18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\Desktop\ко дню матери\фон\post-318-1248678826_thum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170" name="Picture 2" descr="C:\Users\Алекс\Desktop\ко дню матери\db2910a95872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1850">
            <a:off x="2905545" y="1988840"/>
            <a:ext cx="6238455" cy="5147816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7171" name="Picture 3" descr="C:\Users\Алекс\Desktop\ко дню матери\be3d87dd1fa7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59930">
            <a:off x="-46962" y="205575"/>
            <a:ext cx="6105624" cy="6105624"/>
          </a:xfrm>
          <a:prstGeom prst="ellipse">
            <a:avLst/>
          </a:prstGeom>
          <a:noFill/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advTm="19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272</Words>
  <Application>Microsoft Office PowerPoint</Application>
  <PresentationFormat>Экран (4:3)</PresentationFormat>
  <Paragraphs>53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19</cp:revision>
  <dcterms:created xsi:type="dcterms:W3CDTF">2012-11-02T14:24:50Z</dcterms:created>
  <dcterms:modified xsi:type="dcterms:W3CDTF">2012-11-02T17:32:16Z</dcterms:modified>
</cp:coreProperties>
</file>