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57" r:id="rId15"/>
    <p:sldId id="259" r:id="rId16"/>
    <p:sldId id="260" r:id="rId17"/>
    <p:sldId id="263" r:id="rId18"/>
    <p:sldId id="264" r:id="rId19"/>
    <p:sldId id="26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n.new.fishki.net/26/upload/post/201401/09/1236954/2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e4to.ru/uploads/posts/2012-04/1334231825_x_10e061c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otomatrisi.ru/uploads/posts/2011-01/1294499113_1289949406_doseng.org_podborka_3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n.new.fishki.net/26/upload/post/201401/09/1236954/10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n.new.fishki.net/26/upload/post/201401/09/1236954/22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5/84/981/84981976_large_x_7c34d1c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.liveinternet.ru/images/attach/c/6/91/10/91010893_large_1346268460_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icolove.ru/images/pictures/photos/1505/resized_love-fun-blog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n.new.fishki.net/26/upload/post/201401/09/1236954/3_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1"/>
          </a:xfrm>
        </p:spPr>
        <p:txBody>
          <a:bodyPr/>
          <a:lstStyle/>
          <a:p>
            <a:r>
              <a:rPr lang="ru-RU" dirty="0" smtClean="0"/>
              <a:t>Не забывайте своих корней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ушевные фотографии умные, про любовь, Про жизнь, Душевные фотографии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вас окружают только верные друзья.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мые прикольные фото и картинки сет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62112"/>
            <a:ext cx="8215370" cy="455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Обязательно найдите себе вторую половину.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otomatrisi.ru/uploads/posts/2011-01/thumbs/1294499113_1289949406_doseng.org_podborka_3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81150"/>
            <a:ext cx="8286808" cy="456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Пусть даже так…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кольные картин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643997" cy="519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Летайте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икольные картинки, смешные фото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53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Летайте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ушевные фотографии умные, про любовь, Про жизнь, Душевные фотографии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215370" cy="44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сильными</a:t>
            </a:r>
            <a:endParaRPr lang="ru-RU" dirty="0"/>
          </a:p>
        </p:txBody>
      </p:sp>
      <p:pic>
        <p:nvPicPr>
          <p:cNvPr id="4" name="Содержимое 3" descr="Прикольные и смешные картинки (40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864399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Выделяйтесь из стада баранов.</a:t>
            </a:r>
            <a:endParaRPr lang="ru-RU" dirty="0"/>
          </a:p>
        </p:txBody>
      </p:sp>
      <p:pic>
        <p:nvPicPr>
          <p:cNvPr id="4" name="Содержимое 3" descr="Прикольные и смешные картинки (40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8849" y="1600200"/>
            <a:ext cx="5306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никакие невзгоды не сломят вас.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кольные и смешные картинки (40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54682"/>
            <a:ext cx="8429683" cy="511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Ничего не бойтесь</a:t>
            </a:r>
            <a:endParaRPr lang="ru-RU" dirty="0"/>
          </a:p>
        </p:txBody>
      </p:sp>
      <p:pic>
        <p:nvPicPr>
          <p:cNvPr id="4" name="Содержимое 3" descr="Прикольные и смешные картинки (40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Эксперементирйте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Прикольные и смешные картинки (40 фото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715294"/>
            <a:ext cx="647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счастливы в семье.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ушевные фотографии умные, про любовь, Про жизнь, Душевные фотографии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469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Ну, а если что!?Звоните.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bugaga.ru/uploads/posts/2014-04/1398241550_kartinki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Любите друг друга.</a:t>
            </a:r>
            <a:endParaRPr lang="ru-RU" dirty="0"/>
          </a:p>
        </p:txBody>
      </p:sp>
      <p:pic>
        <p:nvPicPr>
          <p:cNvPr id="4" name="Содержимое 3" descr="x_7c34d1c0 (604x478, 42Kb)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Пусть мир будет только цветным.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065.radikal.ru/1111/f9/38c975c7b5f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Делитесь с другими.</a:t>
            </a:r>
            <a:endParaRPr lang="ru-RU" dirty="0"/>
          </a:p>
        </p:txBody>
      </p:sp>
      <p:pic>
        <p:nvPicPr>
          <p:cNvPr id="4" name="Содержимое 3" descr="x_1df878c9 (520x520, 58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9684" cy="524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у вас будет большая и дружная 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46268460_0 (700x467, 53Kb)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571613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Радуйтесь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дпись love из рук на фоне вечернего неба, Надписи, любов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забывайте о Боге.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ушевные фотографии умные, про любовь, Про жизнь, Душевные фотографии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571612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себе дело по душе.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мые смешные картинки (97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358246" cy="49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90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Не забывайте своих корней</vt:lpstr>
      <vt:lpstr>Будьте счастливы в семье.</vt:lpstr>
      <vt:lpstr>Любите друг друга.</vt:lpstr>
      <vt:lpstr>Пусть мир будет только цветным.</vt:lpstr>
      <vt:lpstr>Делитесь с другими.</vt:lpstr>
      <vt:lpstr>Пусть у вас будет большая и дружная семья</vt:lpstr>
      <vt:lpstr>Радуйтесь жизни</vt:lpstr>
      <vt:lpstr>Не забывайте о Боге.</vt:lpstr>
      <vt:lpstr>Найдите себе дело по душе.</vt:lpstr>
      <vt:lpstr>Пусть вас окружают только верные друзья.</vt:lpstr>
      <vt:lpstr>Обязательно найдите себе вторую половину.</vt:lpstr>
      <vt:lpstr>Пусть даже так…</vt:lpstr>
      <vt:lpstr>Летайте</vt:lpstr>
      <vt:lpstr>Летайте</vt:lpstr>
      <vt:lpstr>Будьте сильными</vt:lpstr>
      <vt:lpstr>Выделяйтесь из стада баранов.</vt:lpstr>
      <vt:lpstr>Пусть никакие невзгоды не сломят вас.</vt:lpstr>
      <vt:lpstr>Ничего не бойтесь</vt:lpstr>
      <vt:lpstr>Эксперементирйте.</vt:lpstr>
      <vt:lpstr>Ну, а если что!?Звоните.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</dc:creator>
  <cp:lastModifiedBy>Василий</cp:lastModifiedBy>
  <cp:revision>3</cp:revision>
  <dcterms:created xsi:type="dcterms:W3CDTF">2014-05-27T11:31:42Z</dcterms:created>
  <dcterms:modified xsi:type="dcterms:W3CDTF">2014-05-27T11:59:32Z</dcterms:modified>
</cp:coreProperties>
</file>