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7ECD084-99C8-4866-B52C-76CD1701753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5022B-3D52-4BB1-BA7B-D745AEBA7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Построение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Три вида детали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6429388" y="4572008"/>
            <a:ext cx="1792216" cy="115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14480" y="600076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работы- учитель  МБОУ «Иртовская ООШ»</a:t>
            </a:r>
          </a:p>
          <a:p>
            <a:pPr algn="ctr"/>
            <a:r>
              <a:rPr lang="ru-RU" dirty="0" smtClean="0"/>
              <a:t>Вяткина Ольга Владимировна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Цель- научить последовательно выполнять виды детали.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Закрепить знания о прямоугольном проецировании;</a:t>
            </a:r>
          </a:p>
          <a:p>
            <a:r>
              <a:rPr lang="ru-RU" dirty="0" smtClean="0"/>
              <a:t>Закрепить знания о проецировании на три плоскости;</a:t>
            </a:r>
          </a:p>
          <a:p>
            <a:r>
              <a:rPr lang="ru-RU" dirty="0" smtClean="0"/>
              <a:t>Повторить знания о линиях чертежа;</a:t>
            </a:r>
          </a:p>
          <a:p>
            <a:r>
              <a:rPr lang="ru-RU" dirty="0" smtClean="0"/>
              <a:t>Развивать пространственное мышление;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1071538" y="1142984"/>
            <a:ext cx="7131267" cy="458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 стрелкой 3"/>
          <p:cNvCxnSpPr/>
          <p:nvPr/>
        </p:nvCxnSpPr>
        <p:spPr>
          <a:xfrm rot="5400000">
            <a:off x="3764480" y="1450438"/>
            <a:ext cx="118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785786" y="4500570"/>
            <a:ext cx="1071570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6143636" y="4000504"/>
            <a:ext cx="1571636" cy="1357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868" y="35716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Вид сверху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535782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Вид сбоку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5357826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Вид спереди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28596" y="642917"/>
            <a:ext cx="4500594" cy="266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929158" y="500042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Вид спереди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857628"/>
            <a:ext cx="5749899" cy="21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85720" y="642918"/>
            <a:ext cx="5407953" cy="303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000372"/>
            <a:ext cx="52864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14942" y="28572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Вид сверху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500042"/>
            <a:ext cx="491665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857884" y="50004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Вид сбоку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14686"/>
            <a:ext cx="43271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14356"/>
            <a:ext cx="3028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81225"/>
            <a:ext cx="4429156" cy="317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714356"/>
            <a:ext cx="4152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142182" y="3572670"/>
            <a:ext cx="2439210" cy="87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214546" y="3571876"/>
            <a:ext cx="2429686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4572000" y="1428736"/>
            <a:ext cx="150019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6248" y="785794"/>
            <a:ext cx="185738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3438" y="2357430"/>
            <a:ext cx="1428760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-340295" y="2983445"/>
            <a:ext cx="2285232" cy="330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679284" y="2750599"/>
            <a:ext cx="2355479" cy="14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14942" y="3857628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Все виды строятся по линиям проекционной связи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65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Три вида детали</vt:lpstr>
      <vt:lpstr>Цель- научить последовательно выполнять виды детали.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2002-01-01T07:11:56Z</dcterms:created>
  <dcterms:modified xsi:type="dcterms:W3CDTF">2001-12-31T23:42:17Z</dcterms:modified>
</cp:coreProperties>
</file>